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sldIdLst>
    <p:sldId id="418" r:id="rId3"/>
    <p:sldId id="375" r:id="rId4"/>
    <p:sldId id="294" r:id="rId5"/>
    <p:sldId id="392" r:id="rId6"/>
    <p:sldId id="373" r:id="rId7"/>
    <p:sldId id="405" r:id="rId8"/>
    <p:sldId id="406" r:id="rId9"/>
    <p:sldId id="408" r:id="rId10"/>
    <p:sldId id="390" r:id="rId11"/>
    <p:sldId id="409" r:id="rId12"/>
    <p:sldId id="410" r:id="rId13"/>
    <p:sldId id="411" r:id="rId14"/>
    <p:sldId id="412" r:id="rId15"/>
    <p:sldId id="413" r:id="rId16"/>
    <p:sldId id="414" r:id="rId17"/>
    <p:sldId id="415" r:id="rId18"/>
    <p:sldId id="416" r:id="rId19"/>
    <p:sldId id="417" r:id="rId20"/>
    <p:sldId id="399" r:id="rId21"/>
    <p:sldId id="38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66FFFF"/>
    <a:srgbClr val="0000FF"/>
    <a:srgbClr val="99FF66"/>
    <a:srgbClr val="CCFFFF"/>
    <a:srgbClr val="FFFFCC"/>
    <a:srgbClr val="008000"/>
    <a:srgbClr val="FFCCFF"/>
    <a:srgbClr val="CCFF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6146" autoAdjust="0"/>
  </p:normalViewPr>
  <p:slideViewPr>
    <p:cSldViewPr snapToGrid="0">
      <p:cViewPr varScale="1">
        <p:scale>
          <a:sx n="57" d="100"/>
          <a:sy n="57" d="100"/>
        </p:scale>
        <p:origin x="94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E4BC2B-92CB-4344-9117-266C0C8B5766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65B649-9988-4140-89BD-6FF94DB3FCEC}">
      <dgm:prSet phldrT="[Text]" custT="1"/>
      <dgm:spPr>
        <a:solidFill>
          <a:srgbClr val="FFFFCC"/>
        </a:solidFill>
      </dgm:spPr>
      <dgm:t>
        <a:bodyPr/>
        <a:lstStyle/>
        <a:p>
          <a:r>
            <a: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Trực quan </a:t>
          </a:r>
          <a:r>
            <a:rPr 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để khơi gợi kiến thức nền, hứng thú của HS, hướng dẫn HS kết nối với VB, giải thích nghĩa của từ.</a:t>
          </a:r>
        </a:p>
      </dgm:t>
    </dgm:pt>
    <dgm:pt modelId="{2DE097E7-3DD5-4961-98BA-5584B42CD5E6}" type="sibTrans" cxnId="{47F1F268-C24B-4A16-AEC9-3870E7FF55D8}">
      <dgm:prSet/>
      <dgm:spPr/>
      <dgm:t>
        <a:bodyPr/>
        <a:lstStyle/>
        <a:p>
          <a:endParaRPr lang="en-US" sz="2800"/>
        </a:p>
      </dgm:t>
    </dgm:pt>
    <dgm:pt modelId="{65010525-7FFD-4229-A164-8B31BB8B0556}" type="parTrans" cxnId="{47F1F268-C24B-4A16-AEC9-3870E7FF55D8}">
      <dgm:prSet/>
      <dgm:spPr/>
      <dgm:t>
        <a:bodyPr/>
        <a:lstStyle/>
        <a:p>
          <a:endParaRPr lang="en-US" sz="2800"/>
        </a:p>
      </dgm:t>
    </dgm:pt>
    <dgm:pt modelId="{F012E6EE-0057-4464-ABE3-990A69A51808}">
      <dgm:prSet phldrT="[Text]" custT="1"/>
      <dgm:spPr>
        <a:solidFill>
          <a:srgbClr val="CCFFCC"/>
        </a:solidFill>
      </dgm:spPr>
      <dgm:t>
        <a:bodyPr/>
        <a:lstStyle/>
        <a:p>
          <a:r>
            <a:rPr lang="en-US" sz="3200" b="0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Khởi</a:t>
          </a:r>
          <a:r>
            <a:rPr lang="en-US" sz="3200" b="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động</a:t>
          </a:r>
          <a:r>
            <a:rPr lang="en-US" sz="3200" b="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3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KT KWL, </a:t>
          </a:r>
          <a:r>
            <a:rPr lang="en-US" sz="3200" b="0" dirty="0" err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3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3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phiếu</a:t>
          </a:r>
          <a:r>
            <a:rPr lang="en-US" sz="3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3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r>
            <a:rPr lang="en-US" sz="3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200" b="0" dirty="0" err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động</a:t>
          </a:r>
          <a:r>
            <a:rPr lang="en-US" sz="3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não</a:t>
          </a:r>
          <a:r>
            <a:rPr lang="en-US" sz="3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XYZ, </a:t>
          </a:r>
          <a:r>
            <a:rPr lang="en-US" sz="3200" b="0" dirty="0" err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đàm</a:t>
          </a:r>
          <a:r>
            <a:rPr lang="en-US" sz="3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thoại</a:t>
          </a:r>
          <a:r>
            <a:rPr lang="en-US" sz="3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gợi</a:t>
          </a:r>
          <a:r>
            <a:rPr lang="en-US" sz="3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mở</a:t>
          </a:r>
          <a:r>
            <a:rPr lang="en-US" sz="3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,…</a:t>
          </a:r>
        </a:p>
      </dgm:t>
    </dgm:pt>
    <dgm:pt modelId="{A75B9F87-7EFA-466A-9878-CDCE19309B01}" type="sibTrans" cxnId="{F0F20C1C-489C-4C87-B85F-6929330B322F}">
      <dgm:prSet/>
      <dgm:spPr/>
      <dgm:t>
        <a:bodyPr/>
        <a:lstStyle/>
        <a:p>
          <a:endParaRPr lang="en-US" sz="2800"/>
        </a:p>
      </dgm:t>
    </dgm:pt>
    <dgm:pt modelId="{8C7EB155-82C2-4409-9DFF-54BDB36B16F4}" type="parTrans" cxnId="{F0F20C1C-489C-4C87-B85F-6929330B322F}">
      <dgm:prSet/>
      <dgm:spPr/>
      <dgm:t>
        <a:bodyPr/>
        <a:lstStyle/>
        <a:p>
          <a:endParaRPr lang="en-US" sz="2800"/>
        </a:p>
      </dgm:t>
    </dgm:pt>
    <dgm:pt modelId="{6BB0594A-0653-4712-9A4F-43EB854D6041}">
      <dgm:prSet phldrT="[Text]" custT="1"/>
      <dgm:spPr>
        <a:solidFill>
          <a:srgbClr val="CCFFCC"/>
        </a:solidFill>
      </dgm:spPr>
      <dgm:t>
        <a:bodyPr/>
        <a:lstStyle/>
        <a:p>
          <a:r>
            <a:rPr lang="en-US" sz="32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Sơ đồ tư duy, thực hành ( viết đoạn để tóm tắt văn bản )</a:t>
          </a:r>
        </a:p>
      </dgm:t>
    </dgm:pt>
    <dgm:pt modelId="{7C7C5F40-613F-46B4-92D9-5F82CE9486D2}" type="parTrans" cxnId="{3DA0EDBF-0D83-4C17-997D-5D483C0CC5E6}">
      <dgm:prSet/>
      <dgm:spPr/>
      <dgm:t>
        <a:bodyPr/>
        <a:lstStyle/>
        <a:p>
          <a:endParaRPr lang="en-US" sz="2800"/>
        </a:p>
      </dgm:t>
    </dgm:pt>
    <dgm:pt modelId="{6D42F926-DA7B-43AF-9458-D546B065847E}" type="sibTrans" cxnId="{3DA0EDBF-0D83-4C17-997D-5D483C0CC5E6}">
      <dgm:prSet/>
      <dgm:spPr/>
      <dgm:t>
        <a:bodyPr/>
        <a:lstStyle/>
        <a:p>
          <a:endParaRPr lang="en-US" sz="2800"/>
        </a:p>
      </dgm:t>
    </dgm:pt>
    <dgm:pt modelId="{4D306432-0528-40FA-9AF7-82DC0F798B6F}">
      <dgm:prSet phldrT="[Text]" custT="1"/>
      <dgm:spPr>
        <a:solidFill>
          <a:srgbClr val="FFFFCC"/>
        </a:solidFill>
      </dgm:spPr>
      <dgm:t>
        <a:bodyPr/>
        <a:lstStyle/>
        <a:p>
          <a:endParaRPr lang="en-US" sz="32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DH </a:t>
          </a:r>
          <a:r>
            <a:rPr lang="en-US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nêu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quyết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vấn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đề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vận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nội</a:t>
          </a:r>
          <a:r>
            <a: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dung VB </a:t>
          </a:r>
          <a:r>
            <a:rPr lang="en-US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vào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quyết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vấn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đề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tiễn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endParaRPr lang="en-US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B80064-4B56-44D6-94EB-2E7B4C988FAB}" type="parTrans" cxnId="{F5D481A2-E7A7-4D3C-86C6-A6A26A34B37C}">
      <dgm:prSet/>
      <dgm:spPr/>
      <dgm:t>
        <a:bodyPr/>
        <a:lstStyle/>
        <a:p>
          <a:endParaRPr lang="en-US" sz="2800"/>
        </a:p>
      </dgm:t>
    </dgm:pt>
    <dgm:pt modelId="{61063294-C001-425B-9EFB-F5E3BA280CC1}" type="sibTrans" cxnId="{F5D481A2-E7A7-4D3C-86C6-A6A26A34B37C}">
      <dgm:prSet/>
      <dgm:spPr/>
      <dgm:t>
        <a:bodyPr/>
        <a:lstStyle/>
        <a:p>
          <a:endParaRPr lang="en-US" sz="2800"/>
        </a:p>
      </dgm:t>
    </dgm:pt>
    <dgm:pt modelId="{09FB4EF3-5E1E-46B5-AD3F-C31A00E8E1E9}">
      <dgm:prSet phldrT="[Text]" custT="1"/>
      <dgm:spPr>
        <a:solidFill>
          <a:srgbClr val="CCFFCC"/>
        </a:solidFill>
      </dgm:spPr>
      <dgm:t>
        <a:bodyPr/>
        <a:lstStyle/>
        <a:p>
          <a:r>
            <a:rPr lang="en-US" sz="28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Trò chơi</a:t>
          </a:r>
        </a:p>
      </dgm:t>
    </dgm:pt>
    <dgm:pt modelId="{79743233-24B1-4A25-854C-FAB604937AA4}" type="parTrans" cxnId="{D2F9F8FC-AA60-4049-933B-A374ABF30DF6}">
      <dgm:prSet/>
      <dgm:spPr/>
      <dgm:t>
        <a:bodyPr/>
        <a:lstStyle/>
        <a:p>
          <a:endParaRPr lang="en-US" sz="2800"/>
        </a:p>
      </dgm:t>
    </dgm:pt>
    <dgm:pt modelId="{3E1166E8-1334-4D29-8536-091B83ACA151}" type="sibTrans" cxnId="{D2F9F8FC-AA60-4049-933B-A374ABF30DF6}">
      <dgm:prSet/>
      <dgm:spPr/>
      <dgm:t>
        <a:bodyPr/>
        <a:lstStyle/>
        <a:p>
          <a:endParaRPr lang="en-US" sz="2800"/>
        </a:p>
      </dgm:t>
    </dgm:pt>
    <dgm:pt modelId="{9774F3EA-35A0-42BD-8E0B-D0EEB5371525}" type="pres">
      <dgm:prSet presAssocID="{CDE4BC2B-92CB-4344-9117-266C0C8B57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EF609E-5359-470F-B31C-045654A36B25}" type="pres">
      <dgm:prSet presAssocID="{F012E6EE-0057-4464-ABE3-990A69A51808}" presName="parentText" presStyleLbl="node1" presStyleIdx="0" presStyleCnt="5" custScaleY="9256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DA406-FA72-4203-93A2-8524431D6B40}" type="pres">
      <dgm:prSet presAssocID="{A75B9F87-7EFA-466A-9878-CDCE19309B01}" presName="spacer" presStyleCnt="0"/>
      <dgm:spPr/>
    </dgm:pt>
    <dgm:pt modelId="{89451A90-ADC2-4E84-B371-AC9F0ED8BF83}" type="pres">
      <dgm:prSet presAssocID="{C065B649-9988-4140-89BD-6FF94DB3FCEC}" presName="parentText" presStyleLbl="node1" presStyleIdx="1" presStyleCnt="5" custScaleX="99421" custScaleY="7819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532E9E-4267-45D9-86C7-2DC1BDF43D27}" type="pres">
      <dgm:prSet presAssocID="{2DE097E7-3DD5-4961-98BA-5584B42CD5E6}" presName="spacer" presStyleCnt="0"/>
      <dgm:spPr/>
    </dgm:pt>
    <dgm:pt modelId="{B196BAFB-E716-4E15-9464-6F4EC6305F84}" type="pres">
      <dgm:prSet presAssocID="{6BB0594A-0653-4712-9A4F-43EB854D6041}" presName="parentText" presStyleLbl="node1" presStyleIdx="2" presStyleCnt="5" custScaleX="99132" custScaleY="50109" custLinFactY="5273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708E44-BBB8-440D-960F-5AEF7AE60A5B}" type="pres">
      <dgm:prSet presAssocID="{6D42F926-DA7B-43AF-9458-D546B065847E}" presName="spacer" presStyleCnt="0"/>
      <dgm:spPr/>
    </dgm:pt>
    <dgm:pt modelId="{C5EBC62C-7C8A-43BB-A1E4-52D4A92A912E}" type="pres">
      <dgm:prSet presAssocID="{4D306432-0528-40FA-9AF7-82DC0F798B6F}" presName="parentText" presStyleLbl="node1" presStyleIdx="3" presStyleCnt="5" custScaleY="86776" custLinFactY="368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AB0F26-17D0-432E-94BF-C01898EE3766}" type="pres">
      <dgm:prSet presAssocID="{61063294-C001-425B-9EFB-F5E3BA280CC1}" presName="spacer" presStyleCnt="0"/>
      <dgm:spPr/>
    </dgm:pt>
    <dgm:pt modelId="{AF69417E-CB7D-4261-BE37-240DD7EBD17B}" type="pres">
      <dgm:prSet presAssocID="{09FB4EF3-5E1E-46B5-AD3F-C31A00E8E1E9}" presName="parentText" presStyleLbl="node1" presStyleIdx="4" presStyleCnt="5" custScaleY="53880" custLinFactY="209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7A9C70-5D6C-48A3-89B4-FE338522A4F6}" type="presOf" srcId="{C065B649-9988-4140-89BD-6FF94DB3FCEC}" destId="{89451A90-ADC2-4E84-B371-AC9F0ED8BF83}" srcOrd="0" destOrd="0" presId="urn:microsoft.com/office/officeart/2005/8/layout/vList2"/>
    <dgm:cxn modelId="{CE68ED7E-1DE3-44DD-A27A-DE0F9DD641E0}" type="presOf" srcId="{6BB0594A-0653-4712-9A4F-43EB854D6041}" destId="{B196BAFB-E716-4E15-9464-6F4EC6305F84}" srcOrd="0" destOrd="0" presId="urn:microsoft.com/office/officeart/2005/8/layout/vList2"/>
    <dgm:cxn modelId="{1E245F7E-5E60-418D-B2CF-790AB764C3B0}" type="presOf" srcId="{09FB4EF3-5E1E-46B5-AD3F-C31A00E8E1E9}" destId="{AF69417E-CB7D-4261-BE37-240DD7EBD17B}" srcOrd="0" destOrd="0" presId="urn:microsoft.com/office/officeart/2005/8/layout/vList2"/>
    <dgm:cxn modelId="{FDE23276-6109-4E0F-B788-94EC5E0816BD}" type="presOf" srcId="{4D306432-0528-40FA-9AF7-82DC0F798B6F}" destId="{C5EBC62C-7C8A-43BB-A1E4-52D4A92A912E}" srcOrd="0" destOrd="0" presId="urn:microsoft.com/office/officeart/2005/8/layout/vList2"/>
    <dgm:cxn modelId="{47F1F268-C24B-4A16-AEC9-3870E7FF55D8}" srcId="{CDE4BC2B-92CB-4344-9117-266C0C8B5766}" destId="{C065B649-9988-4140-89BD-6FF94DB3FCEC}" srcOrd="1" destOrd="0" parTransId="{65010525-7FFD-4229-A164-8B31BB8B0556}" sibTransId="{2DE097E7-3DD5-4961-98BA-5584B42CD5E6}"/>
    <dgm:cxn modelId="{D2F9F8FC-AA60-4049-933B-A374ABF30DF6}" srcId="{CDE4BC2B-92CB-4344-9117-266C0C8B5766}" destId="{09FB4EF3-5E1E-46B5-AD3F-C31A00E8E1E9}" srcOrd="4" destOrd="0" parTransId="{79743233-24B1-4A25-854C-FAB604937AA4}" sibTransId="{3E1166E8-1334-4D29-8536-091B83ACA151}"/>
    <dgm:cxn modelId="{148C6D68-B943-44E3-BA9B-6D3C60020451}" type="presOf" srcId="{F012E6EE-0057-4464-ABE3-990A69A51808}" destId="{EDEF609E-5359-470F-B31C-045654A36B25}" srcOrd="0" destOrd="0" presId="urn:microsoft.com/office/officeart/2005/8/layout/vList2"/>
    <dgm:cxn modelId="{E75ECFCB-C0AB-4913-8C79-535E52AFB78E}" type="presOf" srcId="{CDE4BC2B-92CB-4344-9117-266C0C8B5766}" destId="{9774F3EA-35A0-42BD-8E0B-D0EEB5371525}" srcOrd="0" destOrd="0" presId="urn:microsoft.com/office/officeart/2005/8/layout/vList2"/>
    <dgm:cxn modelId="{F5D481A2-E7A7-4D3C-86C6-A6A26A34B37C}" srcId="{CDE4BC2B-92CB-4344-9117-266C0C8B5766}" destId="{4D306432-0528-40FA-9AF7-82DC0F798B6F}" srcOrd="3" destOrd="0" parTransId="{5CB80064-4B56-44D6-94EB-2E7B4C988FAB}" sibTransId="{61063294-C001-425B-9EFB-F5E3BA280CC1}"/>
    <dgm:cxn modelId="{F0F20C1C-489C-4C87-B85F-6929330B322F}" srcId="{CDE4BC2B-92CB-4344-9117-266C0C8B5766}" destId="{F012E6EE-0057-4464-ABE3-990A69A51808}" srcOrd="0" destOrd="0" parTransId="{8C7EB155-82C2-4409-9DFF-54BDB36B16F4}" sibTransId="{A75B9F87-7EFA-466A-9878-CDCE19309B01}"/>
    <dgm:cxn modelId="{3DA0EDBF-0D83-4C17-997D-5D483C0CC5E6}" srcId="{CDE4BC2B-92CB-4344-9117-266C0C8B5766}" destId="{6BB0594A-0653-4712-9A4F-43EB854D6041}" srcOrd="2" destOrd="0" parTransId="{7C7C5F40-613F-46B4-92D9-5F82CE9486D2}" sibTransId="{6D42F926-DA7B-43AF-9458-D546B065847E}"/>
    <dgm:cxn modelId="{699910BE-A9B4-4D57-A88A-6E87AD356BB1}" type="presParOf" srcId="{9774F3EA-35A0-42BD-8E0B-D0EEB5371525}" destId="{EDEF609E-5359-470F-B31C-045654A36B25}" srcOrd="0" destOrd="0" presId="urn:microsoft.com/office/officeart/2005/8/layout/vList2"/>
    <dgm:cxn modelId="{36907B85-2072-47EE-994D-9B330E6FB088}" type="presParOf" srcId="{9774F3EA-35A0-42BD-8E0B-D0EEB5371525}" destId="{9B8DA406-FA72-4203-93A2-8524431D6B40}" srcOrd="1" destOrd="0" presId="urn:microsoft.com/office/officeart/2005/8/layout/vList2"/>
    <dgm:cxn modelId="{AC8BE5E1-1199-44A4-BC42-2CD86FF8F2C2}" type="presParOf" srcId="{9774F3EA-35A0-42BD-8E0B-D0EEB5371525}" destId="{89451A90-ADC2-4E84-B371-AC9F0ED8BF83}" srcOrd="2" destOrd="0" presId="urn:microsoft.com/office/officeart/2005/8/layout/vList2"/>
    <dgm:cxn modelId="{B5854B7F-F630-4F36-9FBD-803FF392A0F0}" type="presParOf" srcId="{9774F3EA-35A0-42BD-8E0B-D0EEB5371525}" destId="{7F532E9E-4267-45D9-86C7-2DC1BDF43D27}" srcOrd="3" destOrd="0" presId="urn:microsoft.com/office/officeart/2005/8/layout/vList2"/>
    <dgm:cxn modelId="{F0269EF7-9AF1-46B2-90A7-3A955DAE22DC}" type="presParOf" srcId="{9774F3EA-35A0-42BD-8E0B-D0EEB5371525}" destId="{B196BAFB-E716-4E15-9464-6F4EC6305F84}" srcOrd="4" destOrd="0" presId="urn:microsoft.com/office/officeart/2005/8/layout/vList2"/>
    <dgm:cxn modelId="{22B50D79-84E8-4D32-B311-1547E0549357}" type="presParOf" srcId="{9774F3EA-35A0-42BD-8E0B-D0EEB5371525}" destId="{66708E44-BBB8-440D-960F-5AEF7AE60A5B}" srcOrd="5" destOrd="0" presId="urn:microsoft.com/office/officeart/2005/8/layout/vList2"/>
    <dgm:cxn modelId="{B5FB337F-A2C2-45DB-AE7D-053B051F6329}" type="presParOf" srcId="{9774F3EA-35A0-42BD-8E0B-D0EEB5371525}" destId="{C5EBC62C-7C8A-43BB-A1E4-52D4A92A912E}" srcOrd="6" destOrd="0" presId="urn:microsoft.com/office/officeart/2005/8/layout/vList2"/>
    <dgm:cxn modelId="{ECB4CADE-87D2-4B9B-B59B-0CE1B9651E73}" type="presParOf" srcId="{9774F3EA-35A0-42BD-8E0B-D0EEB5371525}" destId="{8EAB0F26-17D0-432E-94BF-C01898EE3766}" srcOrd="7" destOrd="0" presId="urn:microsoft.com/office/officeart/2005/8/layout/vList2"/>
    <dgm:cxn modelId="{A5F9376D-9850-41C1-9EA0-30A3AF412C48}" type="presParOf" srcId="{9774F3EA-35A0-42BD-8E0B-D0EEB5371525}" destId="{AF69417E-CB7D-4261-BE37-240DD7EBD17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2B4744-CFB5-42D8-BA5A-5C708A55286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71603A-843E-41F0-BEF2-015C2AFD0A79}">
      <dgm:prSet phldrT="[Text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4000" b="1" dirty="0">
              <a:latin typeface="Times New Roman" panose="02020603050405020304" pitchFamily="18" charset="0"/>
              <a:cs typeface="Times New Roman" panose="02020603050405020304" pitchFamily="18" charset="0"/>
            </a:rPr>
            <a:t>YCCĐ </a:t>
          </a:r>
          <a:r>
            <a:rPr lang="en-US" sz="4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4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kĩ</a:t>
          </a:r>
          <a:r>
            <a:rPr lang="en-US" sz="4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4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viết</a:t>
          </a:r>
          <a:endParaRPr lang="en-US" sz="4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2E3334-C64C-4C6B-A8B2-4A96AD1B48DC}" type="parTrans" cxnId="{83140CF6-CF99-470F-A9C5-0573C35BD367}">
      <dgm:prSet/>
      <dgm:spPr/>
      <dgm:t>
        <a:bodyPr/>
        <a:lstStyle/>
        <a:p>
          <a:endParaRPr lang="en-US"/>
        </a:p>
      </dgm:t>
    </dgm:pt>
    <dgm:pt modelId="{B2B7D36B-1ECE-412E-B770-D52CF3690669}" type="sibTrans" cxnId="{83140CF6-CF99-470F-A9C5-0573C35BD367}">
      <dgm:prSet/>
      <dgm:spPr/>
      <dgm:t>
        <a:bodyPr/>
        <a:lstStyle/>
        <a:p>
          <a:endParaRPr lang="en-US"/>
        </a:p>
      </dgm:t>
    </dgm:pt>
    <dgm:pt modelId="{F12A76B2-FF07-4857-A52D-84EC4CE1AFE5}">
      <dgm:prSet phldrT="[Text]" custT="1"/>
      <dgm:spPr>
        <a:solidFill>
          <a:srgbClr val="66FFFF">
            <a:alpha val="90000"/>
          </a:srgbClr>
        </a:solidFill>
      </dgm:spPr>
      <dgm:t>
        <a:bodyPr/>
        <a:lstStyle/>
        <a:p>
          <a:r>
            <a:rPr lang="en-US" sz="3200" b="1">
              <a:latin typeface="Times New Roman" panose="02020603050405020304" pitchFamily="18" charset="0"/>
              <a:cs typeface="Times New Roman" panose="02020603050405020304" pitchFamily="18" charset="0"/>
            </a:rPr>
            <a:t>Kĩ thuật viết</a:t>
          </a:r>
        </a:p>
      </dgm:t>
    </dgm:pt>
    <dgm:pt modelId="{CA6A7FE2-870E-45C5-98A5-3F37C1BE0344}" type="parTrans" cxnId="{0822985D-174B-442B-9BC7-76774AA3E471}">
      <dgm:prSet/>
      <dgm:spPr/>
      <dgm:t>
        <a:bodyPr/>
        <a:lstStyle/>
        <a:p>
          <a:endParaRPr lang="en-US"/>
        </a:p>
      </dgm:t>
    </dgm:pt>
    <dgm:pt modelId="{4C4616BD-F9DF-457B-91BC-8717F6F52A77}" type="sibTrans" cxnId="{0822985D-174B-442B-9BC7-76774AA3E471}">
      <dgm:prSet/>
      <dgm:spPr/>
      <dgm:t>
        <a:bodyPr/>
        <a:lstStyle/>
        <a:p>
          <a:endParaRPr lang="en-US"/>
        </a:p>
      </dgm:t>
    </dgm:pt>
    <dgm:pt modelId="{736C534D-D689-4A42-9466-D323C7B6D708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3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Tư</a:t>
          </a:r>
          <a:r>
            <a:rPr lang="en-US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thế</a:t>
          </a:r>
          <a:r>
            <a:rPr lang="en-US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viết</a:t>
          </a:r>
          <a:endParaRPr lang="en-US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DDCC5D-77DA-4B6C-B2D6-4D8518BC7765}" type="parTrans" cxnId="{DF3AB4A9-3854-4711-A76A-86E7E5C9711D}">
      <dgm:prSet/>
      <dgm:spPr/>
      <dgm:t>
        <a:bodyPr/>
        <a:lstStyle/>
        <a:p>
          <a:endParaRPr lang="en-US"/>
        </a:p>
      </dgm:t>
    </dgm:pt>
    <dgm:pt modelId="{551EF9CB-CA7E-43E0-B0BE-BA1FFA2C8DFE}" type="sibTrans" cxnId="{DF3AB4A9-3854-4711-A76A-86E7E5C9711D}">
      <dgm:prSet/>
      <dgm:spPr/>
      <dgm:t>
        <a:bodyPr/>
        <a:lstStyle/>
        <a:p>
          <a:endParaRPr lang="en-US"/>
        </a:p>
      </dgm:t>
    </dgm:pt>
    <dgm:pt modelId="{DAE2A99B-78C0-445A-A761-CAB9910BA070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Viết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đúng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chữ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viết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thường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chữ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chữ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hoa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93FA477D-6DAA-4630-8FC5-93969424AB18}" type="parTrans" cxnId="{DB6BCAFA-142B-4149-90B4-5D8848DFE56B}">
      <dgm:prSet/>
      <dgm:spPr/>
      <dgm:t>
        <a:bodyPr/>
        <a:lstStyle/>
        <a:p>
          <a:endParaRPr lang="en-US"/>
        </a:p>
      </dgm:t>
    </dgm:pt>
    <dgm:pt modelId="{CADA25A8-A1C7-4FF3-B7D2-7CA975E20E97}" type="sibTrans" cxnId="{DB6BCAFA-142B-4149-90B4-5D8848DFE56B}">
      <dgm:prSet/>
      <dgm:spPr/>
      <dgm:t>
        <a:bodyPr/>
        <a:lstStyle/>
        <a:p>
          <a:endParaRPr lang="en-US"/>
        </a:p>
      </dgm:t>
    </dgm:pt>
    <dgm:pt modelId="{21E71FA7-EEFC-4D01-B535-819976234243}">
      <dgm:prSet phldrT="[Text]" custT="1"/>
      <dgm:spPr>
        <a:solidFill>
          <a:srgbClr val="66FFFF">
            <a:alpha val="90000"/>
          </a:srgbClr>
        </a:solidFill>
      </dgm:spPr>
      <dgm:t>
        <a:bodyPr/>
        <a:lstStyle/>
        <a:p>
          <a:r>
            <a: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Viết văn bản</a:t>
          </a:r>
        </a:p>
      </dgm:t>
    </dgm:pt>
    <dgm:pt modelId="{DFFC6712-142C-4989-9C7B-DFFFB532CA16}" type="parTrans" cxnId="{6D397A76-90C1-4CA9-A0E0-17816B570CD1}">
      <dgm:prSet/>
      <dgm:spPr/>
      <dgm:t>
        <a:bodyPr/>
        <a:lstStyle/>
        <a:p>
          <a:endParaRPr lang="en-US"/>
        </a:p>
      </dgm:t>
    </dgm:pt>
    <dgm:pt modelId="{A1419816-16AD-40FB-8F22-7B4B4BAC270A}" type="sibTrans" cxnId="{6D397A76-90C1-4CA9-A0E0-17816B570CD1}">
      <dgm:prSet/>
      <dgm:spPr/>
      <dgm:t>
        <a:bodyPr/>
        <a:lstStyle/>
        <a:p>
          <a:endParaRPr lang="en-US"/>
        </a:p>
      </dgm:t>
    </dgm:pt>
    <dgm:pt modelId="{8A56389B-3E26-465E-96CB-1EBB41BA7958}">
      <dgm:prSet phldrT="[Text]" custT="1"/>
      <dgm:spPr>
        <a:solidFill>
          <a:srgbClr val="99FF66">
            <a:alpha val="89804"/>
          </a:srgbClr>
        </a:solidFill>
      </dgm:spPr>
      <dgm:t>
        <a:bodyPr/>
        <a:lstStyle/>
        <a:p>
          <a:r>
            <a:rPr lang="en-US" sz="2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Quy</a:t>
          </a:r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trình</a:t>
          </a:r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viết</a:t>
          </a:r>
          <a:endParaRPr lang="en-US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998169-9AB2-45D6-BFD6-0AA52DD1B72C}" type="parTrans" cxnId="{F9F4F1F0-F51D-4526-B8B8-B8A2723239B7}">
      <dgm:prSet/>
      <dgm:spPr/>
      <dgm:t>
        <a:bodyPr/>
        <a:lstStyle/>
        <a:p>
          <a:endParaRPr lang="en-US"/>
        </a:p>
      </dgm:t>
    </dgm:pt>
    <dgm:pt modelId="{D656344B-D9F4-4864-B427-AEBB888402F1}" type="sibTrans" cxnId="{F9F4F1F0-F51D-4526-B8B8-B8A2723239B7}">
      <dgm:prSet/>
      <dgm:spPr/>
      <dgm:t>
        <a:bodyPr/>
        <a:lstStyle/>
        <a:p>
          <a:endParaRPr lang="en-US"/>
        </a:p>
      </dgm:t>
    </dgm:pt>
    <dgm:pt modelId="{7C2A8850-2C33-453D-833F-0F7EB24E866F}">
      <dgm:prSet phldrT="[Text]" custT="1"/>
      <dgm:spPr>
        <a:solidFill>
          <a:srgbClr val="99FF66">
            <a:alpha val="90000"/>
          </a:srgbClr>
        </a:solidFill>
      </dgm:spPr>
      <dgm:t>
        <a:bodyPr/>
        <a:lstStyle/>
        <a:p>
          <a:r>
            <a:rPr lang="en-US" sz="2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hành</a:t>
          </a:r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viết</a:t>
          </a:r>
          <a:endParaRPr lang="en-US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24B399-2534-4FB4-A72D-4F64A9AAF9C6}" type="parTrans" cxnId="{4D665C51-9694-43E2-91F9-C86A080B6D6B}">
      <dgm:prSet/>
      <dgm:spPr/>
      <dgm:t>
        <a:bodyPr/>
        <a:lstStyle/>
        <a:p>
          <a:endParaRPr lang="en-US"/>
        </a:p>
      </dgm:t>
    </dgm:pt>
    <dgm:pt modelId="{7928D10B-E894-47B5-B649-B7A6E4BE077F}" type="sibTrans" cxnId="{4D665C51-9694-43E2-91F9-C86A080B6D6B}">
      <dgm:prSet/>
      <dgm:spPr/>
      <dgm:t>
        <a:bodyPr/>
        <a:lstStyle/>
        <a:p>
          <a:endParaRPr lang="en-US"/>
        </a:p>
      </dgm:t>
    </dgm:pt>
    <dgm:pt modelId="{8DA1311A-D978-456A-8D45-F7C383E12983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Viết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đúng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từ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đặt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dấu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thanh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đúng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vị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trí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6449E22F-A822-421E-9478-8AA49EFE7526}" type="parTrans" cxnId="{BE8C5CE7-4B52-44ED-B724-93DF00702CED}">
      <dgm:prSet/>
      <dgm:spPr/>
      <dgm:t>
        <a:bodyPr/>
        <a:lstStyle/>
        <a:p>
          <a:endParaRPr lang="en-US"/>
        </a:p>
      </dgm:t>
    </dgm:pt>
    <dgm:pt modelId="{A8E3E987-9ED5-40E7-BA38-26CEB01F358F}" type="sibTrans" cxnId="{BE8C5CE7-4B52-44ED-B724-93DF00702CED}">
      <dgm:prSet/>
      <dgm:spPr/>
      <dgm:t>
        <a:bodyPr/>
        <a:lstStyle/>
        <a:p>
          <a:endParaRPr lang="en-US"/>
        </a:p>
      </dgm:t>
    </dgm:pt>
    <dgm:pt modelId="{CD720F42-8910-415A-9CB6-52F572132686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Viết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đoạn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văn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yêu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cầu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đúng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từ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câu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trình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bày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đúng</a:t>
          </a:r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5CA20F8E-3663-48F1-9B40-FB2393E1A654}" type="parTrans" cxnId="{4D0E1972-571D-448F-BECD-E58A24051CD0}">
      <dgm:prSet/>
      <dgm:spPr/>
      <dgm:t>
        <a:bodyPr/>
        <a:lstStyle/>
        <a:p>
          <a:endParaRPr lang="en-US"/>
        </a:p>
      </dgm:t>
    </dgm:pt>
    <dgm:pt modelId="{492A1B84-C767-4563-97E1-0D349B35669A}" type="sibTrans" cxnId="{4D0E1972-571D-448F-BECD-E58A24051CD0}">
      <dgm:prSet/>
      <dgm:spPr/>
      <dgm:t>
        <a:bodyPr/>
        <a:lstStyle/>
        <a:p>
          <a:endParaRPr lang="en-US"/>
        </a:p>
      </dgm:t>
    </dgm:pt>
    <dgm:pt modelId="{CB416822-E162-49C2-BCCD-A026F80FEA2E}" type="pres">
      <dgm:prSet presAssocID="{622B4744-CFB5-42D8-BA5A-5C708A55286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F237087-FEAD-4E4E-9167-F3064DA160C7}" type="pres">
      <dgm:prSet presAssocID="{1571603A-843E-41F0-BEF2-015C2AFD0A79}" presName="hierRoot1" presStyleCnt="0"/>
      <dgm:spPr/>
    </dgm:pt>
    <dgm:pt modelId="{15C5F7BF-ACB3-4B46-B258-C4058072C40C}" type="pres">
      <dgm:prSet presAssocID="{1571603A-843E-41F0-BEF2-015C2AFD0A79}" presName="composite" presStyleCnt="0"/>
      <dgm:spPr/>
    </dgm:pt>
    <dgm:pt modelId="{62606EA4-C0AC-4510-981C-954F0D4027FA}" type="pres">
      <dgm:prSet presAssocID="{1571603A-843E-41F0-BEF2-015C2AFD0A79}" presName="background" presStyleLbl="node0" presStyleIdx="0" presStyleCnt="1"/>
      <dgm:spPr/>
    </dgm:pt>
    <dgm:pt modelId="{DBFA80C2-9567-4063-8C60-86D25E7BEC6B}" type="pres">
      <dgm:prSet presAssocID="{1571603A-843E-41F0-BEF2-015C2AFD0A79}" presName="text" presStyleLbl="fgAcc0" presStyleIdx="0" presStyleCnt="1" custScaleX="307391" custScaleY="1463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400DC8-8693-46B6-B9A6-CCF7FF245A3C}" type="pres">
      <dgm:prSet presAssocID="{1571603A-843E-41F0-BEF2-015C2AFD0A79}" presName="hierChild2" presStyleCnt="0"/>
      <dgm:spPr/>
    </dgm:pt>
    <dgm:pt modelId="{CB5148FB-98B9-4733-B89E-DD6CF30F8264}" type="pres">
      <dgm:prSet presAssocID="{CA6A7FE2-870E-45C5-98A5-3F37C1BE0344}" presName="Name10" presStyleLbl="parChTrans1D2" presStyleIdx="0" presStyleCnt="2"/>
      <dgm:spPr/>
      <dgm:t>
        <a:bodyPr/>
        <a:lstStyle/>
        <a:p>
          <a:endParaRPr lang="en-US"/>
        </a:p>
      </dgm:t>
    </dgm:pt>
    <dgm:pt modelId="{8932A089-B660-445A-9B24-7E93B37A29B8}" type="pres">
      <dgm:prSet presAssocID="{F12A76B2-FF07-4857-A52D-84EC4CE1AFE5}" presName="hierRoot2" presStyleCnt="0"/>
      <dgm:spPr/>
    </dgm:pt>
    <dgm:pt modelId="{83D0084E-C829-4112-9C28-C7930188AC80}" type="pres">
      <dgm:prSet presAssocID="{F12A76B2-FF07-4857-A52D-84EC4CE1AFE5}" presName="composite2" presStyleCnt="0"/>
      <dgm:spPr/>
    </dgm:pt>
    <dgm:pt modelId="{2BC484EA-4323-41BC-B64B-562CBE370408}" type="pres">
      <dgm:prSet presAssocID="{F12A76B2-FF07-4857-A52D-84EC4CE1AFE5}" presName="background2" presStyleLbl="node2" presStyleIdx="0" presStyleCnt="2"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86CA0E24-F954-49C5-B840-C18F31D41A1E}" type="pres">
      <dgm:prSet presAssocID="{F12A76B2-FF07-4857-A52D-84EC4CE1AFE5}" presName="text2" presStyleLbl="fgAcc2" presStyleIdx="0" presStyleCnt="2" custScaleX="228674" custScaleY="99897" custLinFactNeighborY="-251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DD5DC7-6EC8-4DCC-8E6B-07BA78AA8EF5}" type="pres">
      <dgm:prSet presAssocID="{F12A76B2-FF07-4857-A52D-84EC4CE1AFE5}" presName="hierChild3" presStyleCnt="0"/>
      <dgm:spPr/>
    </dgm:pt>
    <dgm:pt modelId="{B9267EF1-67E2-4D98-881F-5E83318BE14D}" type="pres">
      <dgm:prSet presAssocID="{5FDDCC5D-77DA-4B6C-B2D6-4D8518BC7765}" presName="Name17" presStyleLbl="parChTrans1D3" presStyleIdx="0" presStyleCnt="6"/>
      <dgm:spPr/>
      <dgm:t>
        <a:bodyPr/>
        <a:lstStyle/>
        <a:p>
          <a:endParaRPr lang="en-US"/>
        </a:p>
      </dgm:t>
    </dgm:pt>
    <dgm:pt modelId="{D1873E68-C707-49A2-BE7A-9D54833D9529}" type="pres">
      <dgm:prSet presAssocID="{736C534D-D689-4A42-9466-D323C7B6D708}" presName="hierRoot3" presStyleCnt="0"/>
      <dgm:spPr/>
    </dgm:pt>
    <dgm:pt modelId="{7E2EB1FA-891E-46E4-8344-FD1502363C40}" type="pres">
      <dgm:prSet presAssocID="{736C534D-D689-4A42-9466-D323C7B6D708}" presName="composite3" presStyleCnt="0"/>
      <dgm:spPr/>
    </dgm:pt>
    <dgm:pt modelId="{804A162C-5451-4FB5-9350-180D0D8F8541}" type="pres">
      <dgm:prSet presAssocID="{736C534D-D689-4A42-9466-D323C7B6D708}" presName="background3" presStyleLbl="node3" presStyleIdx="0" presStyleCnt="6"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824CCB20-B961-4E72-84C6-1EE438508B3C}" type="pres">
      <dgm:prSet presAssocID="{736C534D-D689-4A42-9466-D323C7B6D708}" presName="text3" presStyleLbl="fgAcc3" presStyleIdx="0" presStyleCnt="6" custScaleX="112066" custScaleY="328032" custLinFactNeighborX="-10000" custLinFactNeighborY="-114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697CD0-E32E-41B1-9BF0-29EDA0BB4E46}" type="pres">
      <dgm:prSet presAssocID="{736C534D-D689-4A42-9466-D323C7B6D708}" presName="hierChild4" presStyleCnt="0"/>
      <dgm:spPr/>
    </dgm:pt>
    <dgm:pt modelId="{21A88CC6-996D-4FB4-B0E7-516041B87A0E}" type="pres">
      <dgm:prSet presAssocID="{93FA477D-6DAA-4630-8FC5-93969424AB18}" presName="Name17" presStyleLbl="parChTrans1D3" presStyleIdx="1" presStyleCnt="6"/>
      <dgm:spPr/>
      <dgm:t>
        <a:bodyPr/>
        <a:lstStyle/>
        <a:p>
          <a:endParaRPr lang="en-US"/>
        </a:p>
      </dgm:t>
    </dgm:pt>
    <dgm:pt modelId="{F404D723-1F24-47CD-8044-FD740AE49FDA}" type="pres">
      <dgm:prSet presAssocID="{DAE2A99B-78C0-445A-A761-CAB9910BA070}" presName="hierRoot3" presStyleCnt="0"/>
      <dgm:spPr/>
    </dgm:pt>
    <dgm:pt modelId="{68FAA191-F019-4E1E-BED8-1DF7894A2F4B}" type="pres">
      <dgm:prSet presAssocID="{DAE2A99B-78C0-445A-A761-CAB9910BA070}" presName="composite3" presStyleCnt="0"/>
      <dgm:spPr/>
    </dgm:pt>
    <dgm:pt modelId="{973E20C2-20BC-401E-B527-5FC528F26CF1}" type="pres">
      <dgm:prSet presAssocID="{DAE2A99B-78C0-445A-A761-CAB9910BA070}" presName="background3" presStyleLbl="node3" presStyleIdx="1" presStyleCnt="6"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B44CF32A-8076-40B5-836D-D097D51663C0}" type="pres">
      <dgm:prSet presAssocID="{DAE2A99B-78C0-445A-A761-CAB9910BA070}" presName="text3" presStyleLbl="fgAcc3" presStyleIdx="1" presStyleCnt="6" custScaleX="211575" custScaleY="3242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454D5E-4B01-4617-A871-150F66492C48}" type="pres">
      <dgm:prSet presAssocID="{DAE2A99B-78C0-445A-A761-CAB9910BA070}" presName="hierChild4" presStyleCnt="0"/>
      <dgm:spPr/>
    </dgm:pt>
    <dgm:pt modelId="{6E7C3CE7-2B22-497D-8C29-059B210FE8F3}" type="pres">
      <dgm:prSet presAssocID="{6449E22F-A822-421E-9478-8AA49EFE7526}" presName="Name17" presStyleLbl="parChTrans1D3" presStyleIdx="2" presStyleCnt="6"/>
      <dgm:spPr/>
      <dgm:t>
        <a:bodyPr/>
        <a:lstStyle/>
        <a:p>
          <a:endParaRPr lang="en-US"/>
        </a:p>
      </dgm:t>
    </dgm:pt>
    <dgm:pt modelId="{B211C900-CECA-4914-946C-CF2C945F8F7A}" type="pres">
      <dgm:prSet presAssocID="{8DA1311A-D978-456A-8D45-F7C383E12983}" presName="hierRoot3" presStyleCnt="0"/>
      <dgm:spPr/>
    </dgm:pt>
    <dgm:pt modelId="{AA4F2673-378D-469D-A8DD-5E069097DAE7}" type="pres">
      <dgm:prSet presAssocID="{8DA1311A-D978-456A-8D45-F7C383E12983}" presName="composite3" presStyleCnt="0"/>
      <dgm:spPr/>
    </dgm:pt>
    <dgm:pt modelId="{8DB28E66-3FE3-474F-9442-D7D5A844480A}" type="pres">
      <dgm:prSet presAssocID="{8DA1311A-D978-456A-8D45-F7C383E12983}" presName="background3" presStyleLbl="node3" presStyleIdx="2" presStyleCnt="6"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34578902-455E-43E3-93D3-B0E636F5A83C}" type="pres">
      <dgm:prSet presAssocID="{8DA1311A-D978-456A-8D45-F7C383E12983}" presName="text3" presStyleLbl="fgAcc3" presStyleIdx="2" presStyleCnt="6" custScaleX="192044" custScaleY="3569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170415-D17B-42EC-8C28-204165F570F8}" type="pres">
      <dgm:prSet presAssocID="{8DA1311A-D978-456A-8D45-F7C383E12983}" presName="hierChild4" presStyleCnt="0"/>
      <dgm:spPr/>
    </dgm:pt>
    <dgm:pt modelId="{88A7B0A9-5539-423F-9646-7298B66E4ED4}" type="pres">
      <dgm:prSet presAssocID="{5CA20F8E-3663-48F1-9B40-FB2393E1A654}" presName="Name17" presStyleLbl="parChTrans1D3" presStyleIdx="3" presStyleCnt="6"/>
      <dgm:spPr/>
      <dgm:t>
        <a:bodyPr/>
        <a:lstStyle/>
        <a:p>
          <a:endParaRPr lang="en-US"/>
        </a:p>
      </dgm:t>
    </dgm:pt>
    <dgm:pt modelId="{0A3D8FE5-520B-46BD-B862-3E5894970344}" type="pres">
      <dgm:prSet presAssocID="{CD720F42-8910-415A-9CB6-52F572132686}" presName="hierRoot3" presStyleCnt="0"/>
      <dgm:spPr/>
    </dgm:pt>
    <dgm:pt modelId="{885F4DB2-EBC1-47D1-B490-20D861F66FD6}" type="pres">
      <dgm:prSet presAssocID="{CD720F42-8910-415A-9CB6-52F572132686}" presName="composite3" presStyleCnt="0"/>
      <dgm:spPr/>
    </dgm:pt>
    <dgm:pt modelId="{31EB49E6-1179-488E-A1FE-DB9110445BBC}" type="pres">
      <dgm:prSet presAssocID="{CD720F42-8910-415A-9CB6-52F572132686}" presName="background3" presStyleLbl="node3" presStyleIdx="3" presStyleCnt="6"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EAC802FD-D1A7-4B44-BBA8-21FB7BFB675C}" type="pres">
      <dgm:prSet presAssocID="{CD720F42-8910-415A-9CB6-52F572132686}" presName="text3" presStyleLbl="fgAcc3" presStyleIdx="3" presStyleCnt="6" custScaleX="201683" custScaleY="3816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5BD997-3D9C-4090-A195-B9893E2EE3DE}" type="pres">
      <dgm:prSet presAssocID="{CD720F42-8910-415A-9CB6-52F572132686}" presName="hierChild4" presStyleCnt="0"/>
      <dgm:spPr/>
    </dgm:pt>
    <dgm:pt modelId="{38A11C2F-8165-4FFE-936D-A417A03C9A7F}" type="pres">
      <dgm:prSet presAssocID="{DFFC6712-142C-4989-9C7B-DFFFB532CA16}" presName="Name10" presStyleLbl="parChTrans1D2" presStyleIdx="1" presStyleCnt="2"/>
      <dgm:spPr/>
      <dgm:t>
        <a:bodyPr/>
        <a:lstStyle/>
        <a:p>
          <a:endParaRPr lang="en-US"/>
        </a:p>
      </dgm:t>
    </dgm:pt>
    <dgm:pt modelId="{1D2C75A0-10FF-4E5A-9DFC-41D18883E020}" type="pres">
      <dgm:prSet presAssocID="{21E71FA7-EEFC-4D01-B535-819976234243}" presName="hierRoot2" presStyleCnt="0"/>
      <dgm:spPr/>
    </dgm:pt>
    <dgm:pt modelId="{A8DFEF53-5445-4785-A05E-3BD53016E609}" type="pres">
      <dgm:prSet presAssocID="{21E71FA7-EEFC-4D01-B535-819976234243}" presName="composite2" presStyleCnt="0"/>
      <dgm:spPr/>
    </dgm:pt>
    <dgm:pt modelId="{BB221C29-21B3-423A-929D-418AA723050C}" type="pres">
      <dgm:prSet presAssocID="{21E71FA7-EEFC-4D01-B535-819976234243}" presName="background2" presStyleLbl="node2" presStyleIdx="1" presStyleCnt="2"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A04A1220-0EC6-4C05-850F-E0C3457DA31A}" type="pres">
      <dgm:prSet presAssocID="{21E71FA7-EEFC-4D01-B535-819976234243}" presName="text2" presStyleLbl="fgAcc2" presStyleIdx="1" presStyleCnt="2" custScaleX="249905" custScaleY="114040" custLinFactNeighborY="-159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5D9D51-2D49-4692-9B04-093F5EC3A2EC}" type="pres">
      <dgm:prSet presAssocID="{21E71FA7-EEFC-4D01-B535-819976234243}" presName="hierChild3" presStyleCnt="0"/>
      <dgm:spPr/>
    </dgm:pt>
    <dgm:pt modelId="{5264BD7E-DECF-4C47-AD43-4131F52DDBC2}" type="pres">
      <dgm:prSet presAssocID="{9D998169-9AB2-45D6-BFD6-0AA52DD1B72C}" presName="Name17" presStyleLbl="parChTrans1D3" presStyleIdx="4" presStyleCnt="6"/>
      <dgm:spPr/>
      <dgm:t>
        <a:bodyPr/>
        <a:lstStyle/>
        <a:p>
          <a:endParaRPr lang="en-US"/>
        </a:p>
      </dgm:t>
    </dgm:pt>
    <dgm:pt modelId="{76C94F5D-EFBD-4795-AB09-11DCDED11A84}" type="pres">
      <dgm:prSet presAssocID="{8A56389B-3E26-465E-96CB-1EBB41BA7958}" presName="hierRoot3" presStyleCnt="0"/>
      <dgm:spPr/>
    </dgm:pt>
    <dgm:pt modelId="{3A5E7293-4A63-4A68-AC6D-FF3390D45D54}" type="pres">
      <dgm:prSet presAssocID="{8A56389B-3E26-465E-96CB-1EBB41BA7958}" presName="composite3" presStyleCnt="0"/>
      <dgm:spPr/>
    </dgm:pt>
    <dgm:pt modelId="{4D301C8B-0365-4415-8ACB-C86AC935FC5F}" type="pres">
      <dgm:prSet presAssocID="{8A56389B-3E26-465E-96CB-1EBB41BA7958}" presName="background3" presStyleLbl="node3" presStyleIdx="4" presStyleCnt="6"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00A1D6E1-4A7D-4C66-A9BC-2ECA9B83C317}" type="pres">
      <dgm:prSet presAssocID="{8A56389B-3E26-465E-96CB-1EBB41BA7958}" presName="text3" presStyleLbl="fgAcc3" presStyleIdx="4" presStyleCnt="6" custScaleX="112845" custScaleY="1510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5BFEA2-86E4-4AFE-97B4-1F4E22CAFE0D}" type="pres">
      <dgm:prSet presAssocID="{8A56389B-3E26-465E-96CB-1EBB41BA7958}" presName="hierChild4" presStyleCnt="0"/>
      <dgm:spPr/>
    </dgm:pt>
    <dgm:pt modelId="{32F01B11-3DDC-42E3-842C-B340B9BE2BAD}" type="pres">
      <dgm:prSet presAssocID="{F724B399-2534-4FB4-A72D-4F64A9AAF9C6}" presName="Name17" presStyleLbl="parChTrans1D3" presStyleIdx="5" presStyleCnt="6"/>
      <dgm:spPr/>
      <dgm:t>
        <a:bodyPr/>
        <a:lstStyle/>
        <a:p>
          <a:endParaRPr lang="en-US"/>
        </a:p>
      </dgm:t>
    </dgm:pt>
    <dgm:pt modelId="{A665FDCE-53D3-48F1-B73C-0F966B55B257}" type="pres">
      <dgm:prSet presAssocID="{7C2A8850-2C33-453D-833F-0F7EB24E866F}" presName="hierRoot3" presStyleCnt="0"/>
      <dgm:spPr/>
    </dgm:pt>
    <dgm:pt modelId="{F13D0555-9C8F-47F3-816D-F3C25AEED861}" type="pres">
      <dgm:prSet presAssocID="{7C2A8850-2C33-453D-833F-0F7EB24E866F}" presName="composite3" presStyleCnt="0"/>
      <dgm:spPr/>
    </dgm:pt>
    <dgm:pt modelId="{381793EE-CEF3-4674-8A88-CCB29D5BEA8A}" type="pres">
      <dgm:prSet presAssocID="{7C2A8850-2C33-453D-833F-0F7EB24E866F}" presName="background3" presStyleLbl="node3" presStyleIdx="5" presStyleCnt="6"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38AFD3DD-0589-4186-9E60-108EE5D0530D}" type="pres">
      <dgm:prSet presAssocID="{7C2A8850-2C33-453D-833F-0F7EB24E866F}" presName="text3" presStyleLbl="fgAcc3" presStyleIdx="5" presStyleCnt="6" custScaleX="115380" custScaleY="1687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D45D35-8136-4E4D-9CDD-B5F3C2DAAD12}" type="pres">
      <dgm:prSet presAssocID="{7C2A8850-2C33-453D-833F-0F7EB24E866F}" presName="hierChild4" presStyleCnt="0"/>
      <dgm:spPr/>
    </dgm:pt>
  </dgm:ptLst>
  <dgm:cxnLst>
    <dgm:cxn modelId="{B4C7AED4-EFAC-4961-A3AE-128E6D0E4245}" type="presOf" srcId="{DAE2A99B-78C0-445A-A761-CAB9910BA070}" destId="{B44CF32A-8076-40B5-836D-D097D51663C0}" srcOrd="0" destOrd="0" presId="urn:microsoft.com/office/officeart/2005/8/layout/hierarchy1"/>
    <dgm:cxn modelId="{1A96BB04-9991-4442-90D9-827E7F791F5A}" type="presOf" srcId="{7C2A8850-2C33-453D-833F-0F7EB24E866F}" destId="{38AFD3DD-0589-4186-9E60-108EE5D0530D}" srcOrd="0" destOrd="0" presId="urn:microsoft.com/office/officeart/2005/8/layout/hierarchy1"/>
    <dgm:cxn modelId="{4DA14A75-B5AA-4EC3-BA29-E3D8FF27980D}" type="presOf" srcId="{21E71FA7-EEFC-4D01-B535-819976234243}" destId="{A04A1220-0EC6-4C05-850F-E0C3457DA31A}" srcOrd="0" destOrd="0" presId="urn:microsoft.com/office/officeart/2005/8/layout/hierarchy1"/>
    <dgm:cxn modelId="{20AB68D2-4C99-47AB-BF1D-6159006FD982}" type="presOf" srcId="{93FA477D-6DAA-4630-8FC5-93969424AB18}" destId="{21A88CC6-996D-4FB4-B0E7-516041B87A0E}" srcOrd="0" destOrd="0" presId="urn:microsoft.com/office/officeart/2005/8/layout/hierarchy1"/>
    <dgm:cxn modelId="{94BAD802-51D2-4E33-B542-6CDCCBC45F7F}" type="presOf" srcId="{9D998169-9AB2-45D6-BFD6-0AA52DD1B72C}" destId="{5264BD7E-DECF-4C47-AD43-4131F52DDBC2}" srcOrd="0" destOrd="0" presId="urn:microsoft.com/office/officeart/2005/8/layout/hierarchy1"/>
    <dgm:cxn modelId="{4D665C51-9694-43E2-91F9-C86A080B6D6B}" srcId="{21E71FA7-EEFC-4D01-B535-819976234243}" destId="{7C2A8850-2C33-453D-833F-0F7EB24E866F}" srcOrd="1" destOrd="0" parTransId="{F724B399-2534-4FB4-A72D-4F64A9AAF9C6}" sibTransId="{7928D10B-E894-47B5-B649-B7A6E4BE077F}"/>
    <dgm:cxn modelId="{8C5650FB-5D16-47B0-A81B-6FFE120F5A30}" type="presOf" srcId="{CD720F42-8910-415A-9CB6-52F572132686}" destId="{EAC802FD-D1A7-4B44-BBA8-21FB7BFB675C}" srcOrd="0" destOrd="0" presId="urn:microsoft.com/office/officeart/2005/8/layout/hierarchy1"/>
    <dgm:cxn modelId="{DF3AB4A9-3854-4711-A76A-86E7E5C9711D}" srcId="{F12A76B2-FF07-4857-A52D-84EC4CE1AFE5}" destId="{736C534D-D689-4A42-9466-D323C7B6D708}" srcOrd="0" destOrd="0" parTransId="{5FDDCC5D-77DA-4B6C-B2D6-4D8518BC7765}" sibTransId="{551EF9CB-CA7E-43E0-B0BE-BA1FFA2C8DFE}"/>
    <dgm:cxn modelId="{0B046933-AD9E-4CE1-815E-CB0E76AD819F}" type="presOf" srcId="{736C534D-D689-4A42-9466-D323C7B6D708}" destId="{824CCB20-B961-4E72-84C6-1EE438508B3C}" srcOrd="0" destOrd="0" presId="urn:microsoft.com/office/officeart/2005/8/layout/hierarchy1"/>
    <dgm:cxn modelId="{4A6FD1C2-E65F-4E77-B9FF-FA4C2A6D28C6}" type="presOf" srcId="{DFFC6712-142C-4989-9C7B-DFFFB532CA16}" destId="{38A11C2F-8165-4FFE-936D-A417A03C9A7F}" srcOrd="0" destOrd="0" presId="urn:microsoft.com/office/officeart/2005/8/layout/hierarchy1"/>
    <dgm:cxn modelId="{972AEEF8-18E0-43D9-BE59-5ACFF3A457AE}" type="presOf" srcId="{8DA1311A-D978-456A-8D45-F7C383E12983}" destId="{34578902-455E-43E3-93D3-B0E636F5A83C}" srcOrd="0" destOrd="0" presId="urn:microsoft.com/office/officeart/2005/8/layout/hierarchy1"/>
    <dgm:cxn modelId="{BE4D2152-C299-4067-BBC5-D457C72B98A2}" type="presOf" srcId="{6449E22F-A822-421E-9478-8AA49EFE7526}" destId="{6E7C3CE7-2B22-497D-8C29-059B210FE8F3}" srcOrd="0" destOrd="0" presId="urn:microsoft.com/office/officeart/2005/8/layout/hierarchy1"/>
    <dgm:cxn modelId="{C61B901A-C0B2-4038-BFF0-BB00FBBC6871}" type="presOf" srcId="{CA6A7FE2-870E-45C5-98A5-3F37C1BE0344}" destId="{CB5148FB-98B9-4733-B89E-DD6CF30F8264}" srcOrd="0" destOrd="0" presId="urn:microsoft.com/office/officeart/2005/8/layout/hierarchy1"/>
    <dgm:cxn modelId="{10AC31CE-15F7-4FDD-A9B2-8D9733BEF38E}" type="presOf" srcId="{1571603A-843E-41F0-BEF2-015C2AFD0A79}" destId="{DBFA80C2-9567-4063-8C60-86D25E7BEC6B}" srcOrd="0" destOrd="0" presId="urn:microsoft.com/office/officeart/2005/8/layout/hierarchy1"/>
    <dgm:cxn modelId="{4D0E1972-571D-448F-BECD-E58A24051CD0}" srcId="{F12A76B2-FF07-4857-A52D-84EC4CE1AFE5}" destId="{CD720F42-8910-415A-9CB6-52F572132686}" srcOrd="3" destOrd="0" parTransId="{5CA20F8E-3663-48F1-9B40-FB2393E1A654}" sibTransId="{492A1B84-C767-4563-97E1-0D349B35669A}"/>
    <dgm:cxn modelId="{0822985D-174B-442B-9BC7-76774AA3E471}" srcId="{1571603A-843E-41F0-BEF2-015C2AFD0A79}" destId="{F12A76B2-FF07-4857-A52D-84EC4CE1AFE5}" srcOrd="0" destOrd="0" parTransId="{CA6A7FE2-870E-45C5-98A5-3F37C1BE0344}" sibTransId="{4C4616BD-F9DF-457B-91BC-8717F6F52A77}"/>
    <dgm:cxn modelId="{BE8C5CE7-4B52-44ED-B724-93DF00702CED}" srcId="{F12A76B2-FF07-4857-A52D-84EC4CE1AFE5}" destId="{8DA1311A-D978-456A-8D45-F7C383E12983}" srcOrd="2" destOrd="0" parTransId="{6449E22F-A822-421E-9478-8AA49EFE7526}" sibTransId="{A8E3E987-9ED5-40E7-BA38-26CEB01F358F}"/>
    <dgm:cxn modelId="{6D397A76-90C1-4CA9-A0E0-17816B570CD1}" srcId="{1571603A-843E-41F0-BEF2-015C2AFD0A79}" destId="{21E71FA7-EEFC-4D01-B535-819976234243}" srcOrd="1" destOrd="0" parTransId="{DFFC6712-142C-4989-9C7B-DFFFB532CA16}" sibTransId="{A1419816-16AD-40FB-8F22-7B4B4BAC270A}"/>
    <dgm:cxn modelId="{BAA24F92-AED6-4192-BF45-BCF25492F030}" type="presOf" srcId="{F724B399-2534-4FB4-A72D-4F64A9AAF9C6}" destId="{32F01B11-3DDC-42E3-842C-B340B9BE2BAD}" srcOrd="0" destOrd="0" presId="urn:microsoft.com/office/officeart/2005/8/layout/hierarchy1"/>
    <dgm:cxn modelId="{83140CF6-CF99-470F-A9C5-0573C35BD367}" srcId="{622B4744-CFB5-42D8-BA5A-5C708A55286C}" destId="{1571603A-843E-41F0-BEF2-015C2AFD0A79}" srcOrd="0" destOrd="0" parTransId="{0A2E3334-C64C-4C6B-A8B2-4A96AD1B48DC}" sibTransId="{B2B7D36B-1ECE-412E-B770-D52CF3690669}"/>
    <dgm:cxn modelId="{DB6BCAFA-142B-4149-90B4-5D8848DFE56B}" srcId="{F12A76B2-FF07-4857-A52D-84EC4CE1AFE5}" destId="{DAE2A99B-78C0-445A-A761-CAB9910BA070}" srcOrd="1" destOrd="0" parTransId="{93FA477D-6DAA-4630-8FC5-93969424AB18}" sibTransId="{CADA25A8-A1C7-4FF3-B7D2-7CA975E20E97}"/>
    <dgm:cxn modelId="{06920A9C-7712-4AFA-8D68-9265D3BBBAFC}" type="presOf" srcId="{F12A76B2-FF07-4857-A52D-84EC4CE1AFE5}" destId="{86CA0E24-F954-49C5-B840-C18F31D41A1E}" srcOrd="0" destOrd="0" presId="urn:microsoft.com/office/officeart/2005/8/layout/hierarchy1"/>
    <dgm:cxn modelId="{F9F4F1F0-F51D-4526-B8B8-B8A2723239B7}" srcId="{21E71FA7-EEFC-4D01-B535-819976234243}" destId="{8A56389B-3E26-465E-96CB-1EBB41BA7958}" srcOrd="0" destOrd="0" parTransId="{9D998169-9AB2-45D6-BFD6-0AA52DD1B72C}" sibTransId="{D656344B-D9F4-4864-B427-AEBB888402F1}"/>
    <dgm:cxn modelId="{502E3B99-595D-4C88-B432-3948F9D26AE6}" type="presOf" srcId="{622B4744-CFB5-42D8-BA5A-5C708A55286C}" destId="{CB416822-E162-49C2-BCCD-A026F80FEA2E}" srcOrd="0" destOrd="0" presId="urn:microsoft.com/office/officeart/2005/8/layout/hierarchy1"/>
    <dgm:cxn modelId="{AF20D559-B5C4-4B97-91BF-4EB4337C0043}" type="presOf" srcId="{5FDDCC5D-77DA-4B6C-B2D6-4D8518BC7765}" destId="{B9267EF1-67E2-4D98-881F-5E83318BE14D}" srcOrd="0" destOrd="0" presId="urn:microsoft.com/office/officeart/2005/8/layout/hierarchy1"/>
    <dgm:cxn modelId="{80116240-0A69-4422-9368-4A470AEDF74F}" type="presOf" srcId="{8A56389B-3E26-465E-96CB-1EBB41BA7958}" destId="{00A1D6E1-4A7D-4C66-A9BC-2ECA9B83C317}" srcOrd="0" destOrd="0" presId="urn:microsoft.com/office/officeart/2005/8/layout/hierarchy1"/>
    <dgm:cxn modelId="{DD34E8BC-CBE1-46B7-A953-9DE292A46E78}" type="presOf" srcId="{5CA20F8E-3663-48F1-9B40-FB2393E1A654}" destId="{88A7B0A9-5539-423F-9646-7298B66E4ED4}" srcOrd="0" destOrd="0" presId="urn:microsoft.com/office/officeart/2005/8/layout/hierarchy1"/>
    <dgm:cxn modelId="{B48C7E22-2749-47FF-92A2-4CCEC3CB352B}" type="presParOf" srcId="{CB416822-E162-49C2-BCCD-A026F80FEA2E}" destId="{EF237087-FEAD-4E4E-9167-F3064DA160C7}" srcOrd="0" destOrd="0" presId="urn:microsoft.com/office/officeart/2005/8/layout/hierarchy1"/>
    <dgm:cxn modelId="{D4529CD7-7068-4E8F-887A-E4047D4FC1A9}" type="presParOf" srcId="{EF237087-FEAD-4E4E-9167-F3064DA160C7}" destId="{15C5F7BF-ACB3-4B46-B258-C4058072C40C}" srcOrd="0" destOrd="0" presId="urn:microsoft.com/office/officeart/2005/8/layout/hierarchy1"/>
    <dgm:cxn modelId="{A45902F3-5277-4E09-837A-2E38D81ADDB2}" type="presParOf" srcId="{15C5F7BF-ACB3-4B46-B258-C4058072C40C}" destId="{62606EA4-C0AC-4510-981C-954F0D4027FA}" srcOrd="0" destOrd="0" presId="urn:microsoft.com/office/officeart/2005/8/layout/hierarchy1"/>
    <dgm:cxn modelId="{A9F707DA-430F-4771-90ED-F8252B0D3A82}" type="presParOf" srcId="{15C5F7BF-ACB3-4B46-B258-C4058072C40C}" destId="{DBFA80C2-9567-4063-8C60-86D25E7BEC6B}" srcOrd="1" destOrd="0" presId="urn:microsoft.com/office/officeart/2005/8/layout/hierarchy1"/>
    <dgm:cxn modelId="{C1B18A70-7DC3-411C-BC37-B5DD7D04FF8B}" type="presParOf" srcId="{EF237087-FEAD-4E4E-9167-F3064DA160C7}" destId="{AD400DC8-8693-46B6-B9A6-CCF7FF245A3C}" srcOrd="1" destOrd="0" presId="urn:microsoft.com/office/officeart/2005/8/layout/hierarchy1"/>
    <dgm:cxn modelId="{1B3D9702-00A4-4028-958A-A9E39DAF1BF5}" type="presParOf" srcId="{AD400DC8-8693-46B6-B9A6-CCF7FF245A3C}" destId="{CB5148FB-98B9-4733-B89E-DD6CF30F8264}" srcOrd="0" destOrd="0" presId="urn:microsoft.com/office/officeart/2005/8/layout/hierarchy1"/>
    <dgm:cxn modelId="{9777BBD8-5376-4498-8674-507F364148AD}" type="presParOf" srcId="{AD400DC8-8693-46B6-B9A6-CCF7FF245A3C}" destId="{8932A089-B660-445A-9B24-7E93B37A29B8}" srcOrd="1" destOrd="0" presId="urn:microsoft.com/office/officeart/2005/8/layout/hierarchy1"/>
    <dgm:cxn modelId="{E28151AB-CE64-43E5-8018-F4B467BFD398}" type="presParOf" srcId="{8932A089-B660-445A-9B24-7E93B37A29B8}" destId="{83D0084E-C829-4112-9C28-C7930188AC80}" srcOrd="0" destOrd="0" presId="urn:microsoft.com/office/officeart/2005/8/layout/hierarchy1"/>
    <dgm:cxn modelId="{674040E5-20FF-4D9E-97EE-B09BB9939256}" type="presParOf" srcId="{83D0084E-C829-4112-9C28-C7930188AC80}" destId="{2BC484EA-4323-41BC-B64B-562CBE370408}" srcOrd="0" destOrd="0" presId="urn:microsoft.com/office/officeart/2005/8/layout/hierarchy1"/>
    <dgm:cxn modelId="{3FBAF2EF-46A3-4A10-BDC8-DA7BA4F10000}" type="presParOf" srcId="{83D0084E-C829-4112-9C28-C7930188AC80}" destId="{86CA0E24-F954-49C5-B840-C18F31D41A1E}" srcOrd="1" destOrd="0" presId="urn:microsoft.com/office/officeart/2005/8/layout/hierarchy1"/>
    <dgm:cxn modelId="{E2BD83CA-111F-4BDE-9A7A-BC012FAFA147}" type="presParOf" srcId="{8932A089-B660-445A-9B24-7E93B37A29B8}" destId="{B2DD5DC7-6EC8-4DCC-8E6B-07BA78AA8EF5}" srcOrd="1" destOrd="0" presId="urn:microsoft.com/office/officeart/2005/8/layout/hierarchy1"/>
    <dgm:cxn modelId="{21226FF7-1760-4031-A80C-D9ED3BF4C7F6}" type="presParOf" srcId="{B2DD5DC7-6EC8-4DCC-8E6B-07BA78AA8EF5}" destId="{B9267EF1-67E2-4D98-881F-5E83318BE14D}" srcOrd="0" destOrd="0" presId="urn:microsoft.com/office/officeart/2005/8/layout/hierarchy1"/>
    <dgm:cxn modelId="{EEFD3B60-9431-4F66-86FF-6A0AF05BDFA3}" type="presParOf" srcId="{B2DD5DC7-6EC8-4DCC-8E6B-07BA78AA8EF5}" destId="{D1873E68-C707-49A2-BE7A-9D54833D9529}" srcOrd="1" destOrd="0" presId="urn:microsoft.com/office/officeart/2005/8/layout/hierarchy1"/>
    <dgm:cxn modelId="{84BD729F-AF26-42E1-A8B7-4FDF62B84F5A}" type="presParOf" srcId="{D1873E68-C707-49A2-BE7A-9D54833D9529}" destId="{7E2EB1FA-891E-46E4-8344-FD1502363C40}" srcOrd="0" destOrd="0" presId="urn:microsoft.com/office/officeart/2005/8/layout/hierarchy1"/>
    <dgm:cxn modelId="{2296322C-F2A2-40A1-B535-A7EFBAA6DEC9}" type="presParOf" srcId="{7E2EB1FA-891E-46E4-8344-FD1502363C40}" destId="{804A162C-5451-4FB5-9350-180D0D8F8541}" srcOrd="0" destOrd="0" presId="urn:microsoft.com/office/officeart/2005/8/layout/hierarchy1"/>
    <dgm:cxn modelId="{CC050956-7FC2-4B7F-BF67-22AC5AB3E8A9}" type="presParOf" srcId="{7E2EB1FA-891E-46E4-8344-FD1502363C40}" destId="{824CCB20-B961-4E72-84C6-1EE438508B3C}" srcOrd="1" destOrd="0" presId="urn:microsoft.com/office/officeart/2005/8/layout/hierarchy1"/>
    <dgm:cxn modelId="{97D397F7-D347-490B-B8CE-4AB2F49DC373}" type="presParOf" srcId="{D1873E68-C707-49A2-BE7A-9D54833D9529}" destId="{DA697CD0-E32E-41B1-9BF0-29EDA0BB4E46}" srcOrd="1" destOrd="0" presId="urn:microsoft.com/office/officeart/2005/8/layout/hierarchy1"/>
    <dgm:cxn modelId="{04E73FB4-5436-461B-9552-6520118F8523}" type="presParOf" srcId="{B2DD5DC7-6EC8-4DCC-8E6B-07BA78AA8EF5}" destId="{21A88CC6-996D-4FB4-B0E7-516041B87A0E}" srcOrd="2" destOrd="0" presId="urn:microsoft.com/office/officeart/2005/8/layout/hierarchy1"/>
    <dgm:cxn modelId="{137294A5-BD56-4E4A-BF62-AD909E26D15D}" type="presParOf" srcId="{B2DD5DC7-6EC8-4DCC-8E6B-07BA78AA8EF5}" destId="{F404D723-1F24-47CD-8044-FD740AE49FDA}" srcOrd="3" destOrd="0" presId="urn:microsoft.com/office/officeart/2005/8/layout/hierarchy1"/>
    <dgm:cxn modelId="{7FB7E585-6AC6-4813-A97E-B01E77F3AA79}" type="presParOf" srcId="{F404D723-1F24-47CD-8044-FD740AE49FDA}" destId="{68FAA191-F019-4E1E-BED8-1DF7894A2F4B}" srcOrd="0" destOrd="0" presId="urn:microsoft.com/office/officeart/2005/8/layout/hierarchy1"/>
    <dgm:cxn modelId="{62E32FF5-BACE-4866-969A-06C6DA3C779C}" type="presParOf" srcId="{68FAA191-F019-4E1E-BED8-1DF7894A2F4B}" destId="{973E20C2-20BC-401E-B527-5FC528F26CF1}" srcOrd="0" destOrd="0" presId="urn:microsoft.com/office/officeart/2005/8/layout/hierarchy1"/>
    <dgm:cxn modelId="{2BC32905-CC7F-4411-A4AA-E0447FD7B656}" type="presParOf" srcId="{68FAA191-F019-4E1E-BED8-1DF7894A2F4B}" destId="{B44CF32A-8076-40B5-836D-D097D51663C0}" srcOrd="1" destOrd="0" presId="urn:microsoft.com/office/officeart/2005/8/layout/hierarchy1"/>
    <dgm:cxn modelId="{03A0C581-0A29-4BD4-BAB6-E445B4266886}" type="presParOf" srcId="{F404D723-1F24-47CD-8044-FD740AE49FDA}" destId="{C3454D5E-4B01-4617-A871-150F66492C48}" srcOrd="1" destOrd="0" presId="urn:microsoft.com/office/officeart/2005/8/layout/hierarchy1"/>
    <dgm:cxn modelId="{B45574C0-1E1E-4689-92B6-ACC8CAF07C0D}" type="presParOf" srcId="{B2DD5DC7-6EC8-4DCC-8E6B-07BA78AA8EF5}" destId="{6E7C3CE7-2B22-497D-8C29-059B210FE8F3}" srcOrd="4" destOrd="0" presId="urn:microsoft.com/office/officeart/2005/8/layout/hierarchy1"/>
    <dgm:cxn modelId="{9567FDA1-F0CE-47EF-96C1-13BB1162461E}" type="presParOf" srcId="{B2DD5DC7-6EC8-4DCC-8E6B-07BA78AA8EF5}" destId="{B211C900-CECA-4914-946C-CF2C945F8F7A}" srcOrd="5" destOrd="0" presId="urn:microsoft.com/office/officeart/2005/8/layout/hierarchy1"/>
    <dgm:cxn modelId="{B6666CD0-FA4F-4FBD-9221-51B41D35B4AB}" type="presParOf" srcId="{B211C900-CECA-4914-946C-CF2C945F8F7A}" destId="{AA4F2673-378D-469D-A8DD-5E069097DAE7}" srcOrd="0" destOrd="0" presId="urn:microsoft.com/office/officeart/2005/8/layout/hierarchy1"/>
    <dgm:cxn modelId="{8D02C644-CB26-46A7-AD1F-9AC43C3963E9}" type="presParOf" srcId="{AA4F2673-378D-469D-A8DD-5E069097DAE7}" destId="{8DB28E66-3FE3-474F-9442-D7D5A844480A}" srcOrd="0" destOrd="0" presId="urn:microsoft.com/office/officeart/2005/8/layout/hierarchy1"/>
    <dgm:cxn modelId="{C5D80285-C01E-4B66-8F05-F197A28F7E0B}" type="presParOf" srcId="{AA4F2673-378D-469D-A8DD-5E069097DAE7}" destId="{34578902-455E-43E3-93D3-B0E636F5A83C}" srcOrd="1" destOrd="0" presId="urn:microsoft.com/office/officeart/2005/8/layout/hierarchy1"/>
    <dgm:cxn modelId="{ABD5346B-E4CD-4E87-85D4-8D9428D10C4D}" type="presParOf" srcId="{B211C900-CECA-4914-946C-CF2C945F8F7A}" destId="{06170415-D17B-42EC-8C28-204165F570F8}" srcOrd="1" destOrd="0" presId="urn:microsoft.com/office/officeart/2005/8/layout/hierarchy1"/>
    <dgm:cxn modelId="{1EB2F28F-2AC8-4F20-9BC4-077C819F1108}" type="presParOf" srcId="{B2DD5DC7-6EC8-4DCC-8E6B-07BA78AA8EF5}" destId="{88A7B0A9-5539-423F-9646-7298B66E4ED4}" srcOrd="6" destOrd="0" presId="urn:microsoft.com/office/officeart/2005/8/layout/hierarchy1"/>
    <dgm:cxn modelId="{D01F6CE5-89CE-48E4-A0FD-8C551FBA79BE}" type="presParOf" srcId="{B2DD5DC7-6EC8-4DCC-8E6B-07BA78AA8EF5}" destId="{0A3D8FE5-520B-46BD-B862-3E5894970344}" srcOrd="7" destOrd="0" presId="urn:microsoft.com/office/officeart/2005/8/layout/hierarchy1"/>
    <dgm:cxn modelId="{C57CE487-9F6A-4B73-906B-9586AC346A6A}" type="presParOf" srcId="{0A3D8FE5-520B-46BD-B862-3E5894970344}" destId="{885F4DB2-EBC1-47D1-B490-20D861F66FD6}" srcOrd="0" destOrd="0" presId="urn:microsoft.com/office/officeart/2005/8/layout/hierarchy1"/>
    <dgm:cxn modelId="{7F492105-B5FD-4151-A70E-E5A7DB7AD03F}" type="presParOf" srcId="{885F4DB2-EBC1-47D1-B490-20D861F66FD6}" destId="{31EB49E6-1179-488E-A1FE-DB9110445BBC}" srcOrd="0" destOrd="0" presId="urn:microsoft.com/office/officeart/2005/8/layout/hierarchy1"/>
    <dgm:cxn modelId="{D118DC6C-7E13-46F7-B619-E84AF049DD2F}" type="presParOf" srcId="{885F4DB2-EBC1-47D1-B490-20D861F66FD6}" destId="{EAC802FD-D1A7-4B44-BBA8-21FB7BFB675C}" srcOrd="1" destOrd="0" presId="urn:microsoft.com/office/officeart/2005/8/layout/hierarchy1"/>
    <dgm:cxn modelId="{CC2BD9D0-CDA1-423D-956A-FADFF70D6CC9}" type="presParOf" srcId="{0A3D8FE5-520B-46BD-B862-3E5894970344}" destId="{295BD997-3D9C-4090-A195-B9893E2EE3DE}" srcOrd="1" destOrd="0" presId="urn:microsoft.com/office/officeart/2005/8/layout/hierarchy1"/>
    <dgm:cxn modelId="{16A5A88C-94BA-4B49-BB92-58F2B17E5696}" type="presParOf" srcId="{AD400DC8-8693-46B6-B9A6-CCF7FF245A3C}" destId="{38A11C2F-8165-4FFE-936D-A417A03C9A7F}" srcOrd="2" destOrd="0" presId="urn:microsoft.com/office/officeart/2005/8/layout/hierarchy1"/>
    <dgm:cxn modelId="{7E2CD0AA-0BA8-4D33-A0D5-50A218EBA170}" type="presParOf" srcId="{AD400DC8-8693-46B6-B9A6-CCF7FF245A3C}" destId="{1D2C75A0-10FF-4E5A-9DFC-41D18883E020}" srcOrd="3" destOrd="0" presId="urn:microsoft.com/office/officeart/2005/8/layout/hierarchy1"/>
    <dgm:cxn modelId="{4E67032E-208D-4BBF-8DB9-335A4A439A45}" type="presParOf" srcId="{1D2C75A0-10FF-4E5A-9DFC-41D18883E020}" destId="{A8DFEF53-5445-4785-A05E-3BD53016E609}" srcOrd="0" destOrd="0" presId="urn:microsoft.com/office/officeart/2005/8/layout/hierarchy1"/>
    <dgm:cxn modelId="{A83A3A14-FE27-4255-A7B5-3A3B20E00497}" type="presParOf" srcId="{A8DFEF53-5445-4785-A05E-3BD53016E609}" destId="{BB221C29-21B3-423A-929D-418AA723050C}" srcOrd="0" destOrd="0" presId="urn:microsoft.com/office/officeart/2005/8/layout/hierarchy1"/>
    <dgm:cxn modelId="{4B44588D-134A-44BF-A17D-6D0AD023C106}" type="presParOf" srcId="{A8DFEF53-5445-4785-A05E-3BD53016E609}" destId="{A04A1220-0EC6-4C05-850F-E0C3457DA31A}" srcOrd="1" destOrd="0" presId="urn:microsoft.com/office/officeart/2005/8/layout/hierarchy1"/>
    <dgm:cxn modelId="{2CE0BC47-1E82-4724-8686-C7947601CBA2}" type="presParOf" srcId="{1D2C75A0-10FF-4E5A-9DFC-41D18883E020}" destId="{CB5D9D51-2D49-4692-9B04-093F5EC3A2EC}" srcOrd="1" destOrd="0" presId="urn:microsoft.com/office/officeart/2005/8/layout/hierarchy1"/>
    <dgm:cxn modelId="{71047A82-ED95-4772-AE4C-32247B09C33E}" type="presParOf" srcId="{CB5D9D51-2D49-4692-9B04-093F5EC3A2EC}" destId="{5264BD7E-DECF-4C47-AD43-4131F52DDBC2}" srcOrd="0" destOrd="0" presId="urn:microsoft.com/office/officeart/2005/8/layout/hierarchy1"/>
    <dgm:cxn modelId="{BCAA64B5-3917-49EC-8B52-3AB93731619F}" type="presParOf" srcId="{CB5D9D51-2D49-4692-9B04-093F5EC3A2EC}" destId="{76C94F5D-EFBD-4795-AB09-11DCDED11A84}" srcOrd="1" destOrd="0" presId="urn:microsoft.com/office/officeart/2005/8/layout/hierarchy1"/>
    <dgm:cxn modelId="{34E1C252-7517-48EB-B740-43AF9B40787B}" type="presParOf" srcId="{76C94F5D-EFBD-4795-AB09-11DCDED11A84}" destId="{3A5E7293-4A63-4A68-AC6D-FF3390D45D54}" srcOrd="0" destOrd="0" presId="urn:microsoft.com/office/officeart/2005/8/layout/hierarchy1"/>
    <dgm:cxn modelId="{4E2E1263-0EB5-4233-82E4-E05FE5A89621}" type="presParOf" srcId="{3A5E7293-4A63-4A68-AC6D-FF3390D45D54}" destId="{4D301C8B-0365-4415-8ACB-C86AC935FC5F}" srcOrd="0" destOrd="0" presId="urn:microsoft.com/office/officeart/2005/8/layout/hierarchy1"/>
    <dgm:cxn modelId="{1DBEA804-D286-424F-967D-FC487041760E}" type="presParOf" srcId="{3A5E7293-4A63-4A68-AC6D-FF3390D45D54}" destId="{00A1D6E1-4A7D-4C66-A9BC-2ECA9B83C317}" srcOrd="1" destOrd="0" presId="urn:microsoft.com/office/officeart/2005/8/layout/hierarchy1"/>
    <dgm:cxn modelId="{980D39F4-BF9B-4866-A14B-1A189C009B25}" type="presParOf" srcId="{76C94F5D-EFBD-4795-AB09-11DCDED11A84}" destId="{425BFEA2-86E4-4AFE-97B4-1F4E22CAFE0D}" srcOrd="1" destOrd="0" presId="urn:microsoft.com/office/officeart/2005/8/layout/hierarchy1"/>
    <dgm:cxn modelId="{772364AE-3969-4F70-8E0A-EBCA0D4D7851}" type="presParOf" srcId="{CB5D9D51-2D49-4692-9B04-093F5EC3A2EC}" destId="{32F01B11-3DDC-42E3-842C-B340B9BE2BAD}" srcOrd="2" destOrd="0" presId="urn:microsoft.com/office/officeart/2005/8/layout/hierarchy1"/>
    <dgm:cxn modelId="{86898EAC-D4FD-439C-8CE6-C543DF3A2ABB}" type="presParOf" srcId="{CB5D9D51-2D49-4692-9B04-093F5EC3A2EC}" destId="{A665FDCE-53D3-48F1-B73C-0F966B55B257}" srcOrd="3" destOrd="0" presId="urn:microsoft.com/office/officeart/2005/8/layout/hierarchy1"/>
    <dgm:cxn modelId="{75E20E19-10A0-48B8-BE12-6777EB31ED14}" type="presParOf" srcId="{A665FDCE-53D3-48F1-B73C-0F966B55B257}" destId="{F13D0555-9C8F-47F3-816D-F3C25AEED861}" srcOrd="0" destOrd="0" presId="urn:microsoft.com/office/officeart/2005/8/layout/hierarchy1"/>
    <dgm:cxn modelId="{570669CE-81E5-4922-BBFB-16370DBA3FFF}" type="presParOf" srcId="{F13D0555-9C8F-47F3-816D-F3C25AEED861}" destId="{381793EE-CEF3-4674-8A88-CCB29D5BEA8A}" srcOrd="0" destOrd="0" presId="urn:microsoft.com/office/officeart/2005/8/layout/hierarchy1"/>
    <dgm:cxn modelId="{5C50A6D0-EA4B-4A3A-A375-E335509777B7}" type="presParOf" srcId="{F13D0555-9C8F-47F3-816D-F3C25AEED861}" destId="{38AFD3DD-0589-4186-9E60-108EE5D0530D}" srcOrd="1" destOrd="0" presId="urn:microsoft.com/office/officeart/2005/8/layout/hierarchy1"/>
    <dgm:cxn modelId="{7C79112A-EF57-4F2B-8504-EDE708FEC5CB}" type="presParOf" srcId="{A665FDCE-53D3-48F1-B73C-0F966B55B257}" destId="{51D45D35-8136-4E4D-9CDD-B5F3C2DAAD1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49602-B423-4334-95DC-F4A882C51067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59E1D-07D9-4CE3-96AE-19A0627F4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76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006B3-1E76-4973-B2AF-42994827D2B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01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Tiểu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006B3-1E76-4973-B2AF-42994827D2B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49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* Phương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pháp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dạy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kĩ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năng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đọc</a:t>
            </a:r>
            <a:endParaRPr lang="vi-VN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Tuỳ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đối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tượng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ở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từng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cấp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lớp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thể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loại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vận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phương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pháp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thuật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hình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thức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hiểu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phù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như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diễn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cảm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kể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chuyện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đóng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quyết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tình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huống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diễn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kịch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câu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hỏi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hướng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dẫn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ghi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chép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tiến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bằng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phiếu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ghi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chép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phiếu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tập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tổ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chức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thảo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luận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bản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chuyển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thể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phẩm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từ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thể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loại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sang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thể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loại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vẽ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làm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phim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trải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nghiệm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những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tình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huống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nhân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vật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trải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qua,...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phương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pháp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như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đàm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vấn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diễn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nêu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vấn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đề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,...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cũng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vận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phù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yêu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phát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triển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năng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lực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vi-V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Phương</a:t>
            </a:r>
            <a:r>
              <a:rPr lang="vi-VN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pháp dạy kĩ năng viết:</a:t>
            </a:r>
          </a:p>
          <a:p>
            <a:r>
              <a:rPr lang="vi-V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đích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rèn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luyện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qua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đó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phẩm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chất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phát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triển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nhân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Vì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thế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viên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chú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trọng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yêu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tưởng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bày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tưởng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vi-VN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sức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thuyết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phục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vi-V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vi-VN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thuật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tập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chính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tả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chủ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yếu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phương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pháp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thực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hành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mẫu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đoạn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bài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văn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hoạt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thể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sử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phương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pháp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như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rèn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luyện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mẫu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đặt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câu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hỏi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thảo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luận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sáng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tạo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,...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vi-V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Phương</a:t>
            </a:r>
            <a:r>
              <a:rPr lang="vi-VN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pháp dạy nói và nghe: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nói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không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chỉ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phát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triển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năng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lực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giao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tiếp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còn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dục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phẩm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chất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nhân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dạy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viên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hướng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dẫn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nắm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bắt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nội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dung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hiểu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đánh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điểm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ý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định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người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nói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kiểm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những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thông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tin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chưa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rõ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thái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tích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cực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tôn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trọng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người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nói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tôn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trọng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những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kiến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biệt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hợp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quyết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vấn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đề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với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thái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tích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cực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Đối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với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kĩ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năng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nói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tương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viên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hướng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dẫn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lắng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đặt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câu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hỏi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hiểu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nội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dung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nói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lượt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lời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hội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thoại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dùng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phương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tiện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nhìn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để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hỗ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trợ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lời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bày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miệng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49E39-B135-456E-951B-01CC0F30BBA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81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1D048-08C9-4B9E-AEF6-65E05F4588E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878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Phương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đáp</a:t>
            </a:r>
            <a:r>
              <a:rPr lang="en-US" dirty="0"/>
              <a:t>: GV </a:t>
            </a:r>
            <a:r>
              <a:rPr lang="en-US" dirty="0" err="1"/>
              <a:t>đặt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HS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GV </a:t>
            </a:r>
            <a:r>
              <a:rPr lang="en-US" dirty="0" err="1"/>
              <a:t>đặt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HS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GV </a:t>
            </a:r>
            <a:r>
              <a:rPr lang="en-US" dirty="0" err="1"/>
              <a:t>nhằm</a:t>
            </a:r>
            <a:r>
              <a:rPr lang="en-US" dirty="0"/>
              <a:t> </a:t>
            </a:r>
            <a:r>
              <a:rPr lang="en-US" dirty="0" err="1"/>
              <a:t>rút</a:t>
            </a:r>
            <a:r>
              <a:rPr lang="en-US" dirty="0"/>
              <a:t> ra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luận</a:t>
            </a:r>
            <a:r>
              <a:rPr lang="en-US" dirty="0"/>
              <a:t> ,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,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HS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nắm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F1480-F00D-4C72-9EE9-FCA4445293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78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Câu hỏi tự luận hạn chế: </a:t>
            </a:r>
            <a:r>
              <a:rPr lang="en-US" smtClean="0"/>
              <a:t>hạn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HS: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,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.</a:t>
            </a:r>
          </a:p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luận</a:t>
            </a:r>
            <a:r>
              <a:rPr lang="en-US" dirty="0"/>
              <a:t> </a:t>
            </a:r>
            <a:r>
              <a:rPr lang="en-US" err="1"/>
              <a:t>mở</a:t>
            </a:r>
            <a:r>
              <a:rPr lang="en-US"/>
              <a:t> </a:t>
            </a:r>
            <a:r>
              <a:rPr lang="en-US" smtClean="0"/>
              <a:t>rộng</a:t>
            </a:r>
            <a:r>
              <a:rPr lang="en-US" dirty="0"/>
              <a:t>: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HS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F1480-F00D-4C72-9EE9-FCA4445293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44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F1480-F00D-4C72-9EE9-FCA4445293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20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ngoài</a:t>
            </a:r>
            <a:r>
              <a:rPr lang="en-US" dirty="0"/>
              <a:t> </a:t>
            </a:r>
            <a:r>
              <a:rPr lang="en-US" dirty="0" err="1"/>
              <a:t>gv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hs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hs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hs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đẳng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F1480-F00D-4C72-9EE9-FCA44452930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87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D8F4D8-3F39-4373-A3A9-7351E2C2E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580059-6EE1-4411-9A40-11F3098710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E505C3-F742-4064-B373-6F15341A0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BC13-6C0C-46A8-B74E-7653BD4EFD65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B92407-256F-48B3-A383-73701C9F5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D2CB02-EEED-4BF4-B45C-4D1475FED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231D-E9BE-4D46-BCDE-9C5AB571F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2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96EC2A-C814-48C2-AAF9-AE64F505C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C0F78BA-233C-48EA-82BD-9A2B47591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6F47BC-AA36-4963-9832-2165BA242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BC13-6C0C-46A8-B74E-7653BD4EFD65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B658C8-F968-4D30-AF6E-5974073B2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AB1F51-81C5-4A0D-A644-730147A92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231D-E9BE-4D46-BCDE-9C5AB571F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0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6296F73-CF34-4512-94E8-606B7EF00B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C64A41D-063C-4C6A-B4BA-065E60458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843F71-8656-4A1F-9AE6-8E517D774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BC13-6C0C-46A8-B74E-7653BD4EFD65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4D7A9F-B937-473B-9C7C-AE13FCA1D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32090A-CC9E-4F01-AF6A-F63483B35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231D-E9BE-4D46-BCDE-9C5AB571F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90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C148-547D-4D72-9445-C9BD84D2F09C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3D96-37C2-4CC2-B9A9-690466282A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76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C148-547D-4D72-9445-C9BD84D2F09C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3D96-37C2-4CC2-B9A9-690466282A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574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C148-547D-4D72-9445-C9BD84D2F09C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3D96-37C2-4CC2-B9A9-690466282A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31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C148-547D-4D72-9445-C9BD84D2F09C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3D96-37C2-4CC2-B9A9-690466282A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95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C148-547D-4D72-9445-C9BD84D2F09C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3D96-37C2-4CC2-B9A9-690466282A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3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C148-547D-4D72-9445-C9BD84D2F09C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3D96-37C2-4CC2-B9A9-690466282A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69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C148-547D-4D72-9445-C9BD84D2F09C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3D96-37C2-4CC2-B9A9-690466282A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44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C148-547D-4D72-9445-C9BD84D2F09C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3D96-37C2-4CC2-B9A9-690466282A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2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3858D3-17E8-4478-9106-85CA9C03D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2678F7-99F9-449F-A73E-ED9398830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5D62652-0623-48E4-8C39-CDD4C0280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BC13-6C0C-46A8-B74E-7653BD4EFD65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13B6B10-3E3F-4B24-A089-8DB285C67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B1B5F1-0E5D-44DC-8B3E-2EB10293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231D-E9BE-4D46-BCDE-9C5AB571F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09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C148-547D-4D72-9445-C9BD84D2F09C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3D96-37C2-4CC2-B9A9-690466282A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4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C148-547D-4D72-9445-C9BD84D2F09C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3D96-37C2-4CC2-B9A9-690466282A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757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C148-547D-4D72-9445-C9BD84D2F09C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3D96-37C2-4CC2-B9A9-690466282A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2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42385F-D284-4FB6-B287-38EDE7192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7C50CCB-4036-40BA-A74B-81E0E9DF6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E6D2F5-0731-4E46-911A-79285A116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BC13-6C0C-46A8-B74E-7653BD4EFD65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153848-59C1-4B04-855F-A13D779AF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B4FAB9-DECF-4BF3-89CA-5FC4CE17C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231D-E9BE-4D46-BCDE-9C5AB571F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5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F7B67B-FE8B-4F92-9EAE-EBBBB1F66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C86724-536A-489A-830A-5B809B636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A32E24C-C906-447A-86BC-2841E011A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377F6AF-DD90-42B8-B552-6B10E7B79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BC13-6C0C-46A8-B74E-7653BD4EFD65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5C0418D-3AF3-4407-A5E0-43083F62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32B7919-0B28-4EAC-939B-6CEE27FCA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231D-E9BE-4D46-BCDE-9C5AB571F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4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2FAA71-9B52-410F-8C0E-14C950833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460F966-49AF-4622-A5EB-8E4A19D7E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1FC8334-5777-4FCE-85B6-E4CCC179C5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94694FD-5388-409A-B20F-6A4B6E8CCD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F6B2A5E-52AB-40B2-833E-0BD5D6374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0447DF5-CB45-44DD-BF51-DABF565A7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BC13-6C0C-46A8-B74E-7653BD4EFD65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62252EF-6F11-4D7A-ABD6-7C994E257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8642914-5364-4EF8-A72A-99C87DBD1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231D-E9BE-4D46-BCDE-9C5AB571F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8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33ADB9-1283-47C5-8E55-B79841980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16EF483-5348-4490-AAAA-B8239F351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BC13-6C0C-46A8-B74E-7653BD4EFD65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FA681D5-A15E-4AEC-92DD-DA2E29AE9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9D684DF-27E6-4592-B433-BF71CEC05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231D-E9BE-4D46-BCDE-9C5AB571F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06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AD7CF8C-D143-4A49-B98B-C53EA9F04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BC13-6C0C-46A8-B74E-7653BD4EFD65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C98E81A-291E-40D4-A7F4-91CAC4E19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09DB785-B12A-4F6B-A228-9F9A5E52D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231D-E9BE-4D46-BCDE-9C5AB571F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53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042C3B-9E07-4DA8-BA8B-D0470830E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B92A16-D9F7-4000-B7A5-0905DD5D5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C843D08-BB89-42E5-AAE0-0B4AFC46B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A8DFF43-7FCB-4328-B775-47D8B38D8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BC13-6C0C-46A8-B74E-7653BD4EFD65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5E5DC5-9D86-4781-A155-8EFB554D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3DFBB13-F0AA-40B0-AB7C-2930575AE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231D-E9BE-4D46-BCDE-9C5AB571F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9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626E78-6E6F-4557-8769-7F157235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9BCD843-E8B2-44D9-95A9-DB9804D81B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A629F28-BBA9-41B4-91DC-AF5FD362A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A77D7C6-F866-4E7C-A8B4-4AD844E74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BC13-6C0C-46A8-B74E-7653BD4EFD65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800FFDB-D2E4-4828-9837-141278547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C84D110-5286-425A-8E35-C0F0F2782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231D-E9BE-4D46-BCDE-9C5AB571F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35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35052E5-91CD-4248-A242-D4EBE253E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7173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TÌM HIỂU NỘI DUNG CT NGỮ VĂN 2018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FC2587E-286C-4A41-9638-72DE67820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4369B9-0FDF-4147-A108-5021AD790A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EBC13-6C0C-46A8-B74E-7653BD4EFD65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DC2858-475A-4C0A-96B1-61C780B58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BC4621-C16B-49F2-A506-60F879091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7231D-E9BE-4D46-BCDE-9C5AB571F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3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FF000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2C148-547D-4D72-9445-C9BD84D2F09C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E3D96-37C2-4CC2-B9A9-690466282A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2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FF000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02" y="0"/>
            <a:ext cx="1222270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2B70ECD-A6D1-4D19-B756-DF1AACF51408}"/>
              </a:ext>
            </a:extLst>
          </p:cNvPr>
          <p:cNvSpPr txBox="1"/>
          <p:nvPr/>
        </p:nvSpPr>
        <p:spPr>
          <a:xfrm>
            <a:off x="2103192" y="146426"/>
            <a:ext cx="835292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ỦY BAN NHÂN DÂN QUẬN GÒ VẤP</a:t>
            </a:r>
          </a:p>
          <a:p>
            <a:pPr algn="ctr"/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PHÒNG GIÁO DỤC VÀ ĐÀO TẠO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88A7F13-9434-49EF-B30F-4756CF84A5EF}"/>
              </a:ext>
            </a:extLst>
          </p:cNvPr>
          <p:cNvSpPr txBox="1"/>
          <p:nvPr/>
        </p:nvSpPr>
        <p:spPr>
          <a:xfrm>
            <a:off x="0" y="1541614"/>
            <a:ext cx="113153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 – ĐUN 2: 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 PHÁP DẠY HỌC VÀ GIÁO DỤC PHÁT TRIỂN NĂNG LỰC, PHẨM CHẤT HỌC SINH TIỂU HỌC</a:t>
            </a:r>
          </a:p>
          <a:p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CF6113C-6486-458A-8B86-72DBA0F094AC}"/>
              </a:ext>
            </a:extLst>
          </p:cNvPr>
          <p:cNvSpPr txBox="1"/>
          <p:nvPr/>
        </p:nvSpPr>
        <p:spPr>
          <a:xfrm>
            <a:off x="1286767" y="6085749"/>
            <a:ext cx="91805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i="1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000" b="1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08 </a:t>
            </a:r>
            <a:r>
              <a:rPr lang="en-US" sz="3000" b="1" i="1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000" b="1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05 </a:t>
            </a:r>
            <a:r>
              <a:rPr lang="en-US" sz="30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0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43A55B5-8F74-45EF-AEA1-3AF2DC5D24A0}"/>
              </a:ext>
            </a:extLst>
          </p:cNvPr>
          <p:cNvSpPr txBox="1"/>
          <p:nvPr/>
        </p:nvSpPr>
        <p:spPr>
          <a:xfrm>
            <a:off x="0" y="3585629"/>
            <a:ext cx="1219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 – ĐUN 3: 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PHÁP KIỂM TRA, ĐÁNH GIÁ HỌC SINH TIỂU HỌC THEO HƯỚNG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 PHẨM CHẤT VÀ NĂNG LỰC</a:t>
            </a:r>
          </a:p>
          <a:p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218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378CD2-2913-4797-A3E6-9A97C3A03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49" y="1128684"/>
            <a:ext cx="8741745" cy="7461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dirty="0">
                <a:solidFill>
                  <a:srgbClr val="008000"/>
                </a:solidFill>
              </a:rPr>
              <a:t>1) </a:t>
            </a:r>
            <a:r>
              <a:rPr lang="en-US" sz="4400" dirty="0" err="1">
                <a:solidFill>
                  <a:srgbClr val="008000"/>
                </a:solidFill>
              </a:rPr>
              <a:t>Nhóm</a:t>
            </a:r>
            <a:r>
              <a:rPr lang="en-US" sz="4400" dirty="0">
                <a:solidFill>
                  <a:srgbClr val="008000"/>
                </a:solidFill>
              </a:rPr>
              <a:t> </a:t>
            </a:r>
            <a:r>
              <a:rPr lang="en-US" sz="4400" dirty="0" smtClean="0">
                <a:solidFill>
                  <a:srgbClr val="008000"/>
                </a:solidFill>
              </a:rPr>
              <a:t>PP </a:t>
            </a:r>
            <a:r>
              <a:rPr lang="en-US" sz="4400" dirty="0" err="1" smtClean="0">
                <a:solidFill>
                  <a:srgbClr val="008000"/>
                </a:solidFill>
              </a:rPr>
              <a:t>kiểm</a:t>
            </a:r>
            <a:r>
              <a:rPr lang="en-US" sz="4400" dirty="0" smtClean="0">
                <a:solidFill>
                  <a:srgbClr val="008000"/>
                </a:solidFill>
              </a:rPr>
              <a:t> </a:t>
            </a:r>
            <a:r>
              <a:rPr lang="en-US" sz="4400" dirty="0" err="1">
                <a:solidFill>
                  <a:srgbClr val="008000"/>
                </a:solidFill>
              </a:rPr>
              <a:t>tra</a:t>
            </a:r>
            <a:r>
              <a:rPr lang="en-US" sz="4400" dirty="0">
                <a:solidFill>
                  <a:srgbClr val="008000"/>
                </a:solidFill>
              </a:rPr>
              <a:t> </a:t>
            </a:r>
            <a:r>
              <a:rPr lang="en-US" sz="4400" dirty="0" err="1">
                <a:solidFill>
                  <a:srgbClr val="008000"/>
                </a:solidFill>
              </a:rPr>
              <a:t>viết</a:t>
            </a:r>
            <a:endParaRPr lang="en-US" sz="4400" dirty="0">
              <a:solidFill>
                <a:srgbClr val="00800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2DB45FEC-1150-41AD-9686-FAF88B1DA945}"/>
              </a:ext>
            </a:extLst>
          </p:cNvPr>
          <p:cNvSpPr txBox="1">
            <a:spLocks/>
          </p:cNvSpPr>
          <p:nvPr/>
        </p:nvSpPr>
        <p:spPr>
          <a:xfrm>
            <a:off x="-1" y="2422100"/>
            <a:ext cx="8741745" cy="746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PP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endParaRPr lang="en-US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44C00B31-3B73-4384-B2B7-21AB444FD2B9}"/>
              </a:ext>
            </a:extLst>
          </p:cNvPr>
          <p:cNvSpPr txBox="1">
            <a:spLocks/>
          </p:cNvSpPr>
          <p:nvPr/>
        </p:nvSpPr>
        <p:spPr>
          <a:xfrm>
            <a:off x="-1" y="3702816"/>
            <a:ext cx="8741745" cy="746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6584C367-425A-4F28-A470-DFE9B9912019}"/>
              </a:ext>
            </a:extLst>
          </p:cNvPr>
          <p:cNvSpPr txBox="1">
            <a:spLocks/>
          </p:cNvSpPr>
          <p:nvPr/>
        </p:nvSpPr>
        <p:spPr>
          <a:xfrm>
            <a:off x="0" y="4799779"/>
            <a:ext cx="12192000" cy="746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PP </a:t>
            </a:r>
            <a:r>
              <a:rPr lang="en-US" sz="4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A858BF5-4F58-4DB0-8E27-0A43FCA125BA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PHƯƠNG PHÁP ĐÁNH GIÁ DÙNG TRONG MÔN TIẾNG VIỆT </a:t>
            </a:r>
          </a:p>
        </p:txBody>
      </p:sp>
    </p:spTree>
    <p:extLst>
      <p:ext uri="{BB962C8B-B14F-4D97-AF65-F5344CB8AC3E}">
        <p14:creationId xmlns:p14="http://schemas.microsoft.com/office/powerpoint/2010/main" val="219979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31925F-1495-4C18-A9A3-EA2FC9835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6520" y="0"/>
            <a:ext cx="6154858" cy="682952"/>
          </a:xfrm>
          <a:solidFill>
            <a:srgbClr val="66FFFF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NHÓM PP KIỂM TRA VIẾT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F05490-2918-49BA-B24E-5FA4E4388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23899"/>
            <a:ext cx="12076386" cy="52084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dirty="0"/>
              <a:t>	</a:t>
            </a:r>
            <a:r>
              <a:rPr lang="en-US" sz="4800" dirty="0">
                <a:solidFill>
                  <a:srgbClr val="0000FF"/>
                </a:solidFill>
              </a:rPr>
              <a:t>1) </a:t>
            </a:r>
            <a:r>
              <a:rPr lang="en-US" sz="4800" dirty="0" err="1">
                <a:solidFill>
                  <a:srgbClr val="0000FF"/>
                </a:solidFill>
              </a:rPr>
              <a:t>Câu</a:t>
            </a:r>
            <a:r>
              <a:rPr lang="en-US" sz="4800" dirty="0">
                <a:solidFill>
                  <a:srgbClr val="0000FF"/>
                </a:solidFill>
              </a:rPr>
              <a:t> </a:t>
            </a:r>
            <a:r>
              <a:rPr lang="en-US" sz="4800" dirty="0" err="1">
                <a:solidFill>
                  <a:srgbClr val="0000FF"/>
                </a:solidFill>
              </a:rPr>
              <a:t>hỏi</a:t>
            </a:r>
            <a:r>
              <a:rPr lang="en-US" sz="4800" dirty="0">
                <a:solidFill>
                  <a:srgbClr val="0000FF"/>
                </a:solidFill>
              </a:rPr>
              <a:t> </a:t>
            </a:r>
            <a:r>
              <a:rPr lang="en-US" sz="4800" dirty="0" err="1">
                <a:solidFill>
                  <a:srgbClr val="0000FF"/>
                </a:solidFill>
              </a:rPr>
              <a:t>trắc</a:t>
            </a:r>
            <a:r>
              <a:rPr lang="en-US" sz="4800" dirty="0">
                <a:solidFill>
                  <a:srgbClr val="0000FF"/>
                </a:solidFill>
              </a:rPr>
              <a:t> </a:t>
            </a:r>
            <a:r>
              <a:rPr lang="en-US" sz="4800" dirty="0" err="1">
                <a:solidFill>
                  <a:srgbClr val="0000FF"/>
                </a:solidFill>
              </a:rPr>
              <a:t>nghiệm</a:t>
            </a:r>
            <a:r>
              <a:rPr lang="en-US" sz="4800" dirty="0">
                <a:solidFill>
                  <a:srgbClr val="0000FF"/>
                </a:solidFill>
              </a:rPr>
              <a:t> </a:t>
            </a:r>
            <a:r>
              <a:rPr lang="en-US" sz="4800" dirty="0" err="1">
                <a:solidFill>
                  <a:srgbClr val="0000FF"/>
                </a:solidFill>
              </a:rPr>
              <a:t>lựa</a:t>
            </a:r>
            <a:r>
              <a:rPr lang="en-US" sz="4800" dirty="0">
                <a:solidFill>
                  <a:srgbClr val="0000FF"/>
                </a:solidFill>
              </a:rPr>
              <a:t> </a:t>
            </a:r>
            <a:r>
              <a:rPr lang="en-US" sz="4800" dirty="0" err="1">
                <a:solidFill>
                  <a:srgbClr val="0000FF"/>
                </a:solidFill>
              </a:rPr>
              <a:t>chọn</a:t>
            </a:r>
            <a:r>
              <a:rPr lang="en-US" sz="4800" dirty="0"/>
              <a:t>: </a:t>
            </a:r>
            <a:r>
              <a:rPr lang="en-US" sz="4800" dirty="0" err="1"/>
              <a:t>câu</a:t>
            </a:r>
            <a:r>
              <a:rPr lang="en-US" sz="4800" dirty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trắc</a:t>
            </a:r>
            <a:r>
              <a:rPr lang="en-US" sz="4800" dirty="0"/>
              <a:t> </a:t>
            </a:r>
            <a:r>
              <a:rPr lang="en-US" sz="4800" dirty="0" err="1"/>
              <a:t>nghiệm</a:t>
            </a:r>
            <a:r>
              <a:rPr lang="en-US" sz="4800" dirty="0"/>
              <a:t> </a:t>
            </a:r>
            <a:r>
              <a:rPr lang="en-US" sz="4800" dirty="0" err="1"/>
              <a:t>nhiều</a:t>
            </a:r>
            <a:r>
              <a:rPr lang="en-US" sz="4800" dirty="0"/>
              <a:t> </a:t>
            </a:r>
            <a:r>
              <a:rPr lang="en-US" sz="4800" dirty="0" err="1"/>
              <a:t>lựa</a:t>
            </a:r>
            <a:r>
              <a:rPr lang="en-US" sz="4800" dirty="0"/>
              <a:t> </a:t>
            </a:r>
            <a:r>
              <a:rPr lang="en-US" sz="4800" dirty="0" err="1"/>
              <a:t>chọn</a:t>
            </a:r>
            <a:r>
              <a:rPr lang="en-US" sz="4800" dirty="0"/>
              <a:t>, </a:t>
            </a:r>
            <a:r>
              <a:rPr lang="en-US" sz="4800" dirty="0" err="1"/>
              <a:t>câu</a:t>
            </a:r>
            <a:r>
              <a:rPr lang="en-US" sz="4800" dirty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kiểm</a:t>
            </a:r>
            <a:r>
              <a:rPr lang="en-US" sz="4800" dirty="0"/>
              <a:t> </a:t>
            </a:r>
            <a:r>
              <a:rPr lang="en-US" sz="4800" dirty="0" err="1"/>
              <a:t>tra</a:t>
            </a:r>
            <a:r>
              <a:rPr lang="en-US" sz="4800" dirty="0"/>
              <a:t> </a:t>
            </a:r>
            <a:r>
              <a:rPr lang="en-US" sz="4800" dirty="0" err="1"/>
              <a:t>Đúng</a:t>
            </a:r>
            <a:r>
              <a:rPr lang="en-US" sz="4800" dirty="0"/>
              <a:t>/Sai, </a:t>
            </a:r>
            <a:r>
              <a:rPr lang="en-US" sz="4800" dirty="0" err="1"/>
              <a:t>câu</a:t>
            </a:r>
            <a:r>
              <a:rPr lang="en-US" sz="4800" dirty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kiểm</a:t>
            </a:r>
            <a:r>
              <a:rPr lang="en-US" sz="4800" dirty="0"/>
              <a:t> </a:t>
            </a:r>
            <a:r>
              <a:rPr lang="en-US" sz="4800" dirty="0" err="1"/>
              <a:t>tra</a:t>
            </a:r>
            <a:r>
              <a:rPr lang="en-US" sz="4800" dirty="0"/>
              <a:t> </a:t>
            </a:r>
            <a:r>
              <a:rPr lang="en-US" sz="4800" dirty="0" err="1"/>
              <a:t>ghép</a:t>
            </a:r>
            <a:r>
              <a:rPr lang="en-US" sz="4800" dirty="0"/>
              <a:t> </a:t>
            </a:r>
            <a:r>
              <a:rPr lang="en-US" sz="4800" dirty="0" err="1"/>
              <a:t>đôi</a:t>
            </a:r>
            <a:r>
              <a:rPr lang="en-US" sz="4800" dirty="0"/>
              <a:t>. </a:t>
            </a:r>
          </a:p>
          <a:p>
            <a:pPr marL="0" indent="0" algn="just">
              <a:buNone/>
            </a:pPr>
            <a:r>
              <a:rPr lang="en-US" sz="4800" dirty="0"/>
              <a:t>	</a:t>
            </a:r>
            <a:r>
              <a:rPr lang="en-US" sz="4800" dirty="0">
                <a:solidFill>
                  <a:srgbClr val="0000FF"/>
                </a:solidFill>
              </a:rPr>
              <a:t>2) </a:t>
            </a:r>
            <a:r>
              <a:rPr lang="en-US" sz="4800" dirty="0" err="1">
                <a:solidFill>
                  <a:srgbClr val="0000FF"/>
                </a:solidFill>
              </a:rPr>
              <a:t>Câu</a:t>
            </a:r>
            <a:r>
              <a:rPr lang="en-US" sz="4800" dirty="0">
                <a:solidFill>
                  <a:srgbClr val="0000FF"/>
                </a:solidFill>
              </a:rPr>
              <a:t> </a:t>
            </a:r>
            <a:r>
              <a:rPr lang="en-US" sz="4800" dirty="0" err="1">
                <a:solidFill>
                  <a:srgbClr val="0000FF"/>
                </a:solidFill>
              </a:rPr>
              <a:t>hỏi</a:t>
            </a:r>
            <a:r>
              <a:rPr lang="en-US" sz="4800" dirty="0">
                <a:solidFill>
                  <a:srgbClr val="0000FF"/>
                </a:solidFill>
              </a:rPr>
              <a:t> </a:t>
            </a:r>
            <a:r>
              <a:rPr lang="en-US" sz="4800" dirty="0" err="1">
                <a:solidFill>
                  <a:srgbClr val="0000FF"/>
                </a:solidFill>
              </a:rPr>
              <a:t>tự</a:t>
            </a:r>
            <a:r>
              <a:rPr lang="en-US" sz="4800" dirty="0">
                <a:solidFill>
                  <a:srgbClr val="0000FF"/>
                </a:solidFill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</a:rPr>
              <a:t>luận</a:t>
            </a:r>
            <a:r>
              <a:rPr lang="en-US" sz="4800" dirty="0" smtClean="0">
                <a:solidFill>
                  <a:srgbClr val="0000FF"/>
                </a:solidFill>
              </a:rPr>
              <a:t> </a:t>
            </a:r>
            <a:r>
              <a:rPr lang="en-US" sz="4800" dirty="0" smtClean="0"/>
              <a:t>(</a:t>
            </a:r>
            <a:r>
              <a:rPr lang="en-US" sz="4800" dirty="0" err="1" smtClean="0"/>
              <a:t>có</a:t>
            </a:r>
            <a:r>
              <a:rPr lang="en-US" sz="4800" dirty="0" smtClean="0"/>
              <a:t> </a:t>
            </a:r>
            <a:r>
              <a:rPr lang="en-US" sz="4800" dirty="0"/>
              <a:t>2 </a:t>
            </a:r>
            <a:r>
              <a:rPr lang="en-US" sz="4800" dirty="0" err="1" smtClean="0"/>
              <a:t>dạng</a:t>
            </a:r>
            <a:r>
              <a:rPr lang="en-US" sz="4800" dirty="0" smtClean="0"/>
              <a:t>)</a:t>
            </a:r>
          </a:p>
          <a:p>
            <a:pPr marL="0" indent="0" algn="just">
              <a:buNone/>
            </a:pPr>
            <a:r>
              <a:rPr lang="en-US" sz="4800" dirty="0"/>
              <a:t>	</a:t>
            </a:r>
            <a:r>
              <a:rPr lang="en-US" sz="4800" dirty="0" smtClean="0"/>
              <a:t> + </a:t>
            </a:r>
            <a:r>
              <a:rPr lang="en-US" sz="4800" dirty="0" err="1"/>
              <a:t>C</a:t>
            </a:r>
            <a:r>
              <a:rPr lang="en-US" sz="4800" dirty="0" err="1" smtClean="0"/>
              <a:t>âu</a:t>
            </a:r>
            <a:r>
              <a:rPr lang="en-US" sz="4800" dirty="0" smtClean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tự</a:t>
            </a:r>
            <a:r>
              <a:rPr lang="en-US" sz="4800" dirty="0"/>
              <a:t> </a:t>
            </a:r>
            <a:r>
              <a:rPr lang="en-US" sz="4800" dirty="0" err="1"/>
              <a:t>luận</a:t>
            </a:r>
            <a:r>
              <a:rPr lang="en-US" sz="4800" dirty="0"/>
              <a:t> </a:t>
            </a:r>
            <a:r>
              <a:rPr lang="en-US" sz="4800" dirty="0" err="1"/>
              <a:t>hạn</a:t>
            </a:r>
            <a:r>
              <a:rPr lang="en-US" sz="4800" dirty="0"/>
              <a:t> </a:t>
            </a:r>
            <a:r>
              <a:rPr lang="en-US" sz="4800" dirty="0" err="1"/>
              <a:t>chế</a:t>
            </a:r>
            <a:r>
              <a:rPr lang="en-US" sz="4800" dirty="0"/>
              <a:t> </a:t>
            </a:r>
          </a:p>
          <a:p>
            <a:pPr marL="0" indent="0" algn="just">
              <a:buNone/>
            </a:pPr>
            <a:r>
              <a:rPr lang="en-US" sz="4800" dirty="0" smtClean="0"/>
              <a:t>	 + </a:t>
            </a:r>
            <a:r>
              <a:rPr lang="en-US" sz="4800" dirty="0" err="1" smtClean="0"/>
              <a:t>Câu</a:t>
            </a:r>
            <a:r>
              <a:rPr lang="en-US" sz="4800" dirty="0" smtClean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tự</a:t>
            </a:r>
            <a:r>
              <a:rPr lang="en-US" sz="4800" dirty="0"/>
              <a:t> </a:t>
            </a:r>
            <a:r>
              <a:rPr lang="en-US" sz="4800" dirty="0" err="1"/>
              <a:t>luận</a:t>
            </a:r>
            <a:r>
              <a:rPr lang="en-US" sz="4800" dirty="0"/>
              <a:t> </a:t>
            </a:r>
            <a:r>
              <a:rPr lang="en-US" sz="4800" dirty="0" err="1"/>
              <a:t>mở</a:t>
            </a:r>
            <a:r>
              <a:rPr lang="en-US" sz="4800" dirty="0"/>
              <a:t> </a:t>
            </a:r>
            <a:r>
              <a:rPr lang="en-US" sz="4800" dirty="0" err="1"/>
              <a:t>rộng</a:t>
            </a:r>
            <a:r>
              <a:rPr lang="en-US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317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351223-EADE-45A8-858E-5D4043390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083" y="2169066"/>
            <a:ext cx="11784928" cy="7920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b="1" dirty="0" err="1" smtClean="0"/>
              <a:t>Viết</a:t>
            </a:r>
            <a:r>
              <a:rPr lang="en-US" b="1" dirty="0" smtClean="0"/>
              <a:t> </a:t>
            </a:r>
            <a:r>
              <a:rPr lang="en-US" b="1" dirty="0" err="1"/>
              <a:t>câu</a:t>
            </a:r>
            <a:r>
              <a:rPr lang="en-US" b="1" dirty="0"/>
              <a:t> </a:t>
            </a:r>
            <a:r>
              <a:rPr lang="en-US" b="1" dirty="0" err="1"/>
              <a:t>văn</a:t>
            </a:r>
            <a:r>
              <a:rPr lang="en-US" b="1" dirty="0"/>
              <a:t> </a:t>
            </a:r>
            <a:r>
              <a:rPr lang="en-US" b="1" dirty="0" err="1"/>
              <a:t>tả</a:t>
            </a:r>
            <a:r>
              <a:rPr lang="en-US" b="1" dirty="0"/>
              <a:t> </a:t>
            </a:r>
            <a:r>
              <a:rPr lang="en-US" b="1" dirty="0" err="1"/>
              <a:t>giọt</a:t>
            </a:r>
            <a:r>
              <a:rPr lang="en-US" b="1" dirty="0"/>
              <a:t> </a:t>
            </a:r>
            <a:r>
              <a:rPr lang="en-US" b="1" dirty="0" err="1"/>
              <a:t>sương</a:t>
            </a:r>
            <a:r>
              <a:rPr lang="en-US" b="1" dirty="0"/>
              <a:t>,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đó</a:t>
            </a:r>
            <a:r>
              <a:rPr lang="en-US" b="1" dirty="0"/>
              <a:t> </a:t>
            </a:r>
            <a:r>
              <a:rPr lang="en-US" b="1" dirty="0" err="1"/>
              <a:t>dùng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gợi</a:t>
            </a:r>
            <a:r>
              <a:rPr lang="en-US" b="1" dirty="0"/>
              <a:t> </a:t>
            </a:r>
            <a:r>
              <a:rPr lang="en-US" b="1" dirty="0" err="1"/>
              <a:t>tả</a:t>
            </a:r>
            <a:r>
              <a:rPr lang="en-US" b="1" dirty="0"/>
              <a:t> </a:t>
            </a:r>
            <a:r>
              <a:rPr lang="en-US" b="1" dirty="0" err="1"/>
              <a:t>màu</a:t>
            </a:r>
            <a:r>
              <a:rPr lang="en-US" b="1" dirty="0"/>
              <a:t> </a:t>
            </a:r>
            <a:r>
              <a:rPr lang="en-US" b="1" dirty="0" err="1"/>
              <a:t>sắc</a:t>
            </a:r>
            <a:r>
              <a:rPr lang="en-US" b="1" dirty="0"/>
              <a:t>, </a:t>
            </a:r>
            <a:r>
              <a:rPr lang="en-US" b="1" dirty="0" err="1"/>
              <a:t>hình</a:t>
            </a:r>
            <a:r>
              <a:rPr lang="en-US" b="1" dirty="0"/>
              <a:t> </a:t>
            </a:r>
            <a:r>
              <a:rPr lang="en-US" b="1" dirty="0" err="1"/>
              <a:t>dáng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phép</a:t>
            </a:r>
            <a:r>
              <a:rPr lang="en-US" b="1" dirty="0"/>
              <a:t> so </a:t>
            </a:r>
            <a:r>
              <a:rPr lang="en-US" b="1" dirty="0" err="1"/>
              <a:t>sánh</a:t>
            </a:r>
            <a:r>
              <a:rPr lang="en-US" b="1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6A197E9-9D28-4D39-A946-46169F2F0681}"/>
              </a:ext>
            </a:extLst>
          </p:cNvPr>
          <p:cNvSpPr txBox="1"/>
          <p:nvPr/>
        </p:nvSpPr>
        <p:spPr>
          <a:xfrm>
            <a:off x="794613" y="48834"/>
            <a:ext cx="95539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 TỰ LUẬN HẠN CHẾ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A5A0810-3A55-4592-9F30-108AD093069E}"/>
              </a:ext>
            </a:extLst>
          </p:cNvPr>
          <p:cNvSpPr txBox="1"/>
          <p:nvPr/>
        </p:nvSpPr>
        <p:spPr>
          <a:xfrm>
            <a:off x="233081" y="4066112"/>
            <a:ext cx="117849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Theo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6A197E9-9D28-4D39-A946-46169F2F0681}"/>
              </a:ext>
            </a:extLst>
          </p:cNvPr>
          <p:cNvSpPr txBox="1"/>
          <p:nvPr/>
        </p:nvSpPr>
        <p:spPr>
          <a:xfrm>
            <a:off x="233083" y="1224121"/>
            <a:ext cx="9553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DỤ: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30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1016F-D8E0-48B3-802C-CCD131C15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9960" y="18365"/>
            <a:ext cx="4511040" cy="722724"/>
          </a:xfrm>
          <a:solidFill>
            <a:srgbClr val="66FFFF"/>
          </a:solidFill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NHÓM PP QUAN SÁT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76606F-3927-4743-8F44-C125AB865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52" y="780365"/>
            <a:ext cx="11900338" cy="591997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FF"/>
                </a:solidFill>
              </a:rPr>
              <a:t>Quan </a:t>
            </a:r>
            <a:r>
              <a:rPr lang="en-US" dirty="0" err="1">
                <a:solidFill>
                  <a:srgbClr val="0000FF"/>
                </a:solidFill>
              </a:rPr>
              <a:t>sát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là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nhóm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phương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pháp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giáo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viên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sử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dụng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để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thu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thập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thông</a:t>
            </a:r>
            <a:r>
              <a:rPr lang="en-US" dirty="0">
                <a:solidFill>
                  <a:srgbClr val="0000FF"/>
                </a:solidFill>
              </a:rPr>
              <a:t> tin </a:t>
            </a:r>
            <a:r>
              <a:rPr lang="en-US" dirty="0" err="1">
                <a:solidFill>
                  <a:srgbClr val="0000FF"/>
                </a:solidFill>
              </a:rPr>
              <a:t>phục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vụ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cho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kiểm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tra</a:t>
            </a:r>
            <a:r>
              <a:rPr lang="en-US" dirty="0">
                <a:solidFill>
                  <a:srgbClr val="0000FF"/>
                </a:solidFill>
              </a:rPr>
              <a:t>, </a:t>
            </a:r>
            <a:r>
              <a:rPr lang="en-US" dirty="0" err="1">
                <a:solidFill>
                  <a:srgbClr val="0000FF"/>
                </a:solidFill>
              </a:rPr>
              <a:t>đánh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giá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/>
              <a:t>3 </a:t>
            </a:r>
            <a:r>
              <a:rPr lang="en-US" dirty="0" err="1"/>
              <a:t>loại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thu</a:t>
            </a:r>
            <a:r>
              <a:rPr lang="en-US" dirty="0"/>
              <a:t> </a:t>
            </a:r>
            <a:r>
              <a:rPr lang="en-US" dirty="0" err="1"/>
              <a:t>thập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: 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</a:rPr>
              <a:t>+ </a:t>
            </a:r>
            <a:r>
              <a:rPr lang="en-US" b="1" dirty="0" err="1">
                <a:solidFill>
                  <a:srgbClr val="FF0000"/>
                </a:solidFill>
              </a:rPr>
              <a:t>Sổ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ghi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chép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smtClean="0"/>
              <a:t>GV </a:t>
            </a:r>
            <a:r>
              <a:rPr lang="en-US" dirty="0" err="1" smtClean="0"/>
              <a:t>ghi</a:t>
            </a:r>
            <a:r>
              <a:rPr lang="en-US" dirty="0" smtClean="0"/>
              <a:t> </a:t>
            </a:r>
            <a:r>
              <a:rPr lang="en-US" dirty="0" err="1" smtClean="0"/>
              <a:t>chép</a:t>
            </a:r>
            <a:r>
              <a:rPr lang="en-US" dirty="0" smtClean="0"/>
              <a:t> </a:t>
            </a:r>
            <a:r>
              <a:rPr lang="en-US" dirty="0" err="1" smtClean="0"/>
              <a:t>lựa</a:t>
            </a:r>
            <a:r>
              <a:rPr lang="en-US" dirty="0" smtClean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 smtClean="0"/>
              <a:t>kiện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smtClean="0"/>
              <a:t>HS,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smtClean="0"/>
              <a:t>HS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giúp</a:t>
            </a:r>
            <a:r>
              <a:rPr lang="en-US" dirty="0"/>
              <a:t> </a:t>
            </a:r>
            <a:r>
              <a:rPr lang="en-US" dirty="0" err="1"/>
              <a:t>đỡ</a:t>
            </a:r>
            <a:r>
              <a:rPr lang="en-US" dirty="0"/>
              <a:t>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,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vi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smtClean="0"/>
              <a:t>HS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ĐG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phương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</a:rPr>
              <a:t>+ </a:t>
            </a:r>
            <a:r>
              <a:rPr lang="en-US" b="1" dirty="0">
                <a:solidFill>
                  <a:srgbClr val="FF0000"/>
                </a:solidFill>
              </a:rPr>
              <a:t>Thang </a:t>
            </a:r>
            <a:r>
              <a:rPr lang="en-US" b="1" dirty="0" err="1">
                <a:solidFill>
                  <a:srgbClr val="FF0000"/>
                </a:solidFill>
              </a:rPr>
              <a:t>đo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phiếu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).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</a:rPr>
              <a:t>+ </a:t>
            </a:r>
            <a:r>
              <a:rPr lang="en-US" b="1" dirty="0" err="1">
                <a:solidFill>
                  <a:srgbClr val="FF0000"/>
                </a:solidFill>
              </a:rPr>
              <a:t>Bảng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kiểm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tắt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): GV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HS, HS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lẫn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21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C26C32-E44C-4B0D-A3C5-DD60A50C4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2748"/>
            <a:ext cx="10347960" cy="75389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VỀ SỔ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CHÉP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5E988D-C7C6-46C1-AC9E-563A13331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2439" y="665668"/>
            <a:ext cx="8875985" cy="705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 GHI CHÉP SỰ KIỆN HÀNG NGÀY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F2941D79-56E9-4553-AE68-025263FAE6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277698"/>
              </p:ext>
            </p:extLst>
          </p:nvPr>
        </p:nvGraphicFramePr>
        <p:xfrm>
          <a:off x="172194" y="1856302"/>
          <a:ext cx="11816080" cy="473107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3177">
                  <a:extLst>
                    <a:ext uri="{9D8B030D-6E8A-4147-A177-3AD203B41FA5}">
                      <a16:colId xmlns:a16="http://schemas.microsoft.com/office/drawing/2014/main" xmlns="" val="2085719410"/>
                    </a:ext>
                  </a:extLst>
                </a:gridCol>
                <a:gridCol w="2491153">
                  <a:extLst>
                    <a:ext uri="{9D8B030D-6E8A-4147-A177-3AD203B41FA5}">
                      <a16:colId xmlns:a16="http://schemas.microsoft.com/office/drawing/2014/main" xmlns="" val="4154924974"/>
                    </a:ext>
                  </a:extLst>
                </a:gridCol>
                <a:gridCol w="2601310">
                  <a:extLst>
                    <a:ext uri="{9D8B030D-6E8A-4147-A177-3AD203B41FA5}">
                      <a16:colId xmlns:a16="http://schemas.microsoft.com/office/drawing/2014/main" xmlns="" val="182746142"/>
                    </a:ext>
                  </a:extLst>
                </a:gridCol>
                <a:gridCol w="2096814">
                  <a:extLst>
                    <a:ext uri="{9D8B030D-6E8A-4147-A177-3AD203B41FA5}">
                      <a16:colId xmlns:a16="http://schemas.microsoft.com/office/drawing/2014/main" xmlns="" val="3308973148"/>
                    </a:ext>
                  </a:extLst>
                </a:gridCol>
                <a:gridCol w="3963626">
                  <a:extLst>
                    <a:ext uri="{9D8B030D-6E8A-4147-A177-3AD203B41FA5}">
                      <a16:colId xmlns:a16="http://schemas.microsoft.com/office/drawing/2014/main" xmlns="" val="22226007"/>
                    </a:ext>
                  </a:extLst>
                </a:gridCol>
              </a:tblGrid>
              <a:tr h="156212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STT</a:t>
                      </a:r>
                    </a:p>
                  </a:txBody>
                  <a:tcPr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TÊN </a:t>
                      </a: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HS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MÔ TẢ SỰ KIỆN</a:t>
                      </a:r>
                    </a:p>
                  </a:txBody>
                  <a:tcPr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NHẬN XÉT</a:t>
                      </a:r>
                    </a:p>
                  </a:txBody>
                  <a:tcPr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GHI CHÚ</a:t>
                      </a:r>
                    </a:p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 ( </a:t>
                      </a: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cách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giải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quyết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7240980"/>
                  </a:ext>
                </a:extLst>
              </a:tr>
              <a:tr h="2241316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</a:rPr>
                        <a:t>Lê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Vân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Anh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Không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nói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gì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khi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GV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yêu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cầu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phát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biểu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Thiếu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tự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Gợi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ý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một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phần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lời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phát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biểu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để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HS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nói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tiếp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phần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còn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lại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1586032"/>
                  </a:ext>
                </a:extLst>
              </a:tr>
              <a:tr h="88294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</a:rPr>
                        <a:t>Vũ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</a:rPr>
                        <a:t>Hà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 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…..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…..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8794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89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8379BF-B13A-40AB-B093-9ABBA4E17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07" y="-268941"/>
            <a:ext cx="10449586" cy="899562"/>
          </a:xfrm>
        </p:spPr>
        <p:txBody>
          <a:bodyPr>
            <a:normAutofit/>
          </a:bodyPr>
          <a:lstStyle/>
          <a:p>
            <a:pPr algn="ctr"/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thang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AD405092-A7AD-4699-AC68-45661C46A0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769445"/>
              </p:ext>
            </p:extLst>
          </p:nvPr>
        </p:nvGraphicFramePr>
        <p:xfrm>
          <a:off x="157295" y="602501"/>
          <a:ext cx="11973221" cy="5204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3544">
                  <a:extLst>
                    <a:ext uri="{9D8B030D-6E8A-4147-A177-3AD203B41FA5}">
                      <a16:colId xmlns:a16="http://schemas.microsoft.com/office/drawing/2014/main" xmlns="" val="1103497134"/>
                    </a:ext>
                  </a:extLst>
                </a:gridCol>
                <a:gridCol w="1327140">
                  <a:extLst>
                    <a:ext uri="{9D8B030D-6E8A-4147-A177-3AD203B41FA5}">
                      <a16:colId xmlns:a16="http://schemas.microsoft.com/office/drawing/2014/main" xmlns="" val="430569718"/>
                    </a:ext>
                  </a:extLst>
                </a:gridCol>
                <a:gridCol w="1535005">
                  <a:extLst>
                    <a:ext uri="{9D8B030D-6E8A-4147-A177-3AD203B41FA5}">
                      <a16:colId xmlns:a16="http://schemas.microsoft.com/office/drawing/2014/main" xmlns="" val="2795187635"/>
                    </a:ext>
                  </a:extLst>
                </a:gridCol>
                <a:gridCol w="1411507">
                  <a:extLst>
                    <a:ext uri="{9D8B030D-6E8A-4147-A177-3AD203B41FA5}">
                      <a16:colId xmlns:a16="http://schemas.microsoft.com/office/drawing/2014/main" xmlns="" val="4185618067"/>
                    </a:ext>
                  </a:extLst>
                </a:gridCol>
                <a:gridCol w="938970">
                  <a:extLst>
                    <a:ext uri="{9D8B030D-6E8A-4147-A177-3AD203B41FA5}">
                      <a16:colId xmlns:a16="http://schemas.microsoft.com/office/drawing/2014/main" xmlns="" val="549261664"/>
                    </a:ext>
                  </a:extLst>
                </a:gridCol>
                <a:gridCol w="895420">
                  <a:extLst>
                    <a:ext uri="{9D8B030D-6E8A-4147-A177-3AD203B41FA5}">
                      <a16:colId xmlns:a16="http://schemas.microsoft.com/office/drawing/2014/main" xmlns="" val="2912248919"/>
                    </a:ext>
                  </a:extLst>
                </a:gridCol>
                <a:gridCol w="1639149">
                  <a:extLst>
                    <a:ext uri="{9D8B030D-6E8A-4147-A177-3AD203B41FA5}">
                      <a16:colId xmlns:a16="http://schemas.microsoft.com/office/drawing/2014/main" xmlns="" val="2636446721"/>
                    </a:ext>
                  </a:extLst>
                </a:gridCol>
                <a:gridCol w="1079090">
                  <a:extLst>
                    <a:ext uri="{9D8B030D-6E8A-4147-A177-3AD203B41FA5}">
                      <a16:colId xmlns:a16="http://schemas.microsoft.com/office/drawing/2014/main" xmlns="" val="1437205489"/>
                    </a:ext>
                  </a:extLst>
                </a:gridCol>
                <a:gridCol w="1467928">
                  <a:extLst>
                    <a:ext uri="{9D8B030D-6E8A-4147-A177-3AD203B41FA5}">
                      <a16:colId xmlns:a16="http://schemas.microsoft.com/office/drawing/2014/main" xmlns="" val="2700937955"/>
                    </a:ext>
                  </a:extLst>
                </a:gridCol>
                <a:gridCol w="905468">
                  <a:extLst>
                    <a:ext uri="{9D8B030D-6E8A-4147-A177-3AD203B41FA5}">
                      <a16:colId xmlns:a16="http://schemas.microsoft.com/office/drawing/2014/main" xmlns="" val="3630032569"/>
                    </a:ext>
                  </a:extLst>
                </a:gridCol>
              </a:tblGrid>
              <a:tr h="84197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STT</a:t>
                      </a:r>
                    </a:p>
                  </a:txBody>
                  <a:tcPr marL="63596" marR="63596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 err="1">
                          <a:solidFill>
                            <a:srgbClr val="FFFF00"/>
                          </a:solidFill>
                          <a:effectLst/>
                        </a:rPr>
                        <a:t>Tên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</a:rPr>
                        <a:t> HS</a:t>
                      </a:r>
                      <a:endParaRPr lang="en-US" sz="2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</a:rPr>
                        <a:t>Thói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</a:rPr>
                        <a:t>quen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</a:rPr>
                        <a:t>nói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</a:rPr>
                        <a:t>Nói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</a:rPr>
                        <a:t>thành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</a:rPr>
                        <a:t>câu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</a:rPr>
                        <a:t>Nội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  <a:effectLst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rgbClr val="FFFF00"/>
                          </a:solidFill>
                          <a:effectLst/>
                        </a:rPr>
                        <a:t>nói</a:t>
                      </a:r>
                      <a:endParaRPr lang="en-US" sz="2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solidFill>
                            <a:srgbClr val="FFFF00"/>
                          </a:solidFill>
                          <a:effectLst/>
                        </a:rPr>
                        <a:t>Tổng</a:t>
                      </a:r>
                      <a:r>
                        <a:rPr lang="en-US" sz="20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FF00"/>
                          </a:solidFill>
                          <a:effectLst/>
                        </a:rPr>
                        <a:t>điểm</a:t>
                      </a:r>
                      <a:endParaRPr lang="en-US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extLst>
                  <a:ext uri="{0D108BD9-81ED-4DB2-BD59-A6C34878D82A}">
                    <a16:rowId xmlns:a16="http://schemas.microsoft.com/office/drawing/2014/main" xmlns="" val="4264936725"/>
                  </a:ext>
                </a:extLst>
              </a:tr>
              <a:tr h="1597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Không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nhìn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người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nghe</a:t>
                      </a:r>
                      <a:r>
                        <a:rPr lang="en-US" sz="2000" b="1" dirty="0">
                          <a:effectLst/>
                        </a:rPr>
                        <a:t>, </a:t>
                      </a:r>
                      <a:r>
                        <a:rPr lang="en-US" sz="2000" b="1" dirty="0" err="1">
                          <a:effectLst/>
                        </a:rPr>
                        <a:t>âm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quá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nhỏ</a:t>
                      </a:r>
                      <a:r>
                        <a:rPr lang="en-US" sz="2000" b="1" dirty="0">
                          <a:effectLst/>
                        </a:rPr>
                        <a:t>/to (0đ)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Nhìn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người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nghe</a:t>
                      </a:r>
                      <a:r>
                        <a:rPr lang="en-US" sz="2000" b="1" dirty="0">
                          <a:effectLst/>
                        </a:rPr>
                        <a:t>, </a:t>
                      </a:r>
                      <a:r>
                        <a:rPr lang="en-US" sz="2000" b="1" dirty="0" err="1">
                          <a:effectLst/>
                        </a:rPr>
                        <a:t>âm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đủ</a:t>
                      </a:r>
                      <a:r>
                        <a:rPr lang="en-US" sz="2000" b="1" dirty="0">
                          <a:effectLst/>
                        </a:rPr>
                        <a:t> to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(1đ)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Chưa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thành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câu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(0đ)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Thành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câu</a:t>
                      </a:r>
                      <a:endParaRPr lang="en-US" sz="20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(1đ)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Thiếu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phần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lớn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nội</a:t>
                      </a:r>
                      <a:r>
                        <a:rPr lang="en-US" sz="2000" b="1" dirty="0">
                          <a:effectLst/>
                        </a:rPr>
                        <a:t> dung so </a:t>
                      </a:r>
                      <a:r>
                        <a:rPr lang="en-US" sz="2000" b="1" dirty="0" err="1">
                          <a:effectLst/>
                        </a:rPr>
                        <a:t>với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yêu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cầu</a:t>
                      </a:r>
                      <a:endParaRPr lang="en-US" sz="20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(1đ)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Có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một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số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nội</a:t>
                      </a:r>
                      <a:r>
                        <a:rPr lang="en-US" sz="2000" b="1" dirty="0">
                          <a:effectLst/>
                        </a:rPr>
                        <a:t> dung so </a:t>
                      </a:r>
                      <a:r>
                        <a:rPr lang="en-US" sz="2000" b="1" dirty="0" err="1">
                          <a:effectLst/>
                        </a:rPr>
                        <a:t>với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yêu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cầu</a:t>
                      </a:r>
                      <a:r>
                        <a:rPr lang="en-US" sz="2000" b="1" dirty="0">
                          <a:effectLst/>
                        </a:rPr>
                        <a:t> (4đ)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Có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tương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đối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đủ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nội</a:t>
                      </a:r>
                      <a:r>
                        <a:rPr lang="en-US" sz="2000" b="1" dirty="0">
                          <a:effectLst/>
                        </a:rPr>
                        <a:t> dung so </a:t>
                      </a:r>
                      <a:r>
                        <a:rPr lang="en-US" sz="2000" b="1" dirty="0" err="1">
                          <a:effectLst/>
                        </a:rPr>
                        <a:t>với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yêu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cầu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(8đ)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/>
                </a:tc>
                <a:extLst>
                  <a:ext uri="{0D108BD9-81ED-4DB2-BD59-A6C34878D82A}">
                    <a16:rowId xmlns:a16="http://schemas.microsoft.com/office/drawing/2014/main" xmlns="" val="3414507410"/>
                  </a:ext>
                </a:extLst>
              </a:tr>
              <a:tr h="1069218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 smtClean="0">
                          <a:effectLst/>
                        </a:rPr>
                        <a:t>Hoàng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Anh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effectLst/>
                        </a:rPr>
                        <a:t>Lần</a:t>
                      </a:r>
                      <a:r>
                        <a:rPr lang="en-US" sz="2000" dirty="0">
                          <a:effectLst/>
                        </a:rPr>
                        <a:t> 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5 </a:t>
                      </a:r>
                      <a:r>
                        <a:rPr lang="en-US" sz="2000" dirty="0" err="1">
                          <a:effectLst/>
                        </a:rPr>
                        <a:t>điểm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extLst>
                  <a:ext uri="{0D108BD9-81ED-4DB2-BD59-A6C34878D82A}">
                    <a16:rowId xmlns:a16="http://schemas.microsoft.com/office/drawing/2014/main" xmlns="" val="3699535608"/>
                  </a:ext>
                </a:extLst>
              </a:tr>
              <a:tr h="63493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err="1">
                          <a:effectLst/>
                        </a:rPr>
                        <a:t>Lần</a:t>
                      </a:r>
                      <a:r>
                        <a:rPr lang="en-US" sz="1800" dirty="0">
                          <a:effectLst/>
                        </a:rPr>
                        <a:t> 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x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x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x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6 </a:t>
                      </a:r>
                      <a:r>
                        <a:rPr lang="en-US" sz="1800" dirty="0" err="1">
                          <a:effectLst/>
                        </a:rPr>
                        <a:t>điểm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extLst>
                  <a:ext uri="{0D108BD9-81ED-4DB2-BD59-A6C34878D82A}">
                    <a16:rowId xmlns:a16="http://schemas.microsoft.com/office/drawing/2014/main" xmlns="" val="3233687569"/>
                  </a:ext>
                </a:extLst>
              </a:tr>
              <a:tr h="63493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err="1">
                          <a:effectLst/>
                        </a:rPr>
                        <a:t>Lần</a:t>
                      </a:r>
                      <a:r>
                        <a:rPr lang="en-US" sz="1800" dirty="0">
                          <a:effectLst/>
                        </a:rPr>
                        <a:t> 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x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x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x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6 </a:t>
                      </a:r>
                      <a:r>
                        <a:rPr lang="en-US" sz="1800" dirty="0" err="1">
                          <a:effectLst/>
                        </a:rPr>
                        <a:t>điểm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96" marR="63596" marT="0" marB="0" anchor="ctr"/>
                </a:tc>
                <a:extLst>
                  <a:ext uri="{0D108BD9-81ED-4DB2-BD59-A6C34878D82A}">
                    <a16:rowId xmlns:a16="http://schemas.microsoft.com/office/drawing/2014/main" xmlns="" val="39333289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3C7C3A1-049A-425A-AC39-E21D4D0A8435}"/>
              </a:ext>
            </a:extLst>
          </p:cNvPr>
          <p:cNvSpPr txBox="1"/>
          <p:nvPr/>
        </p:nvSpPr>
        <p:spPr>
          <a:xfrm>
            <a:off x="157293" y="5806354"/>
            <a:ext cx="1203470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</a:rPr>
              <a:t>	</a:t>
            </a:r>
            <a:r>
              <a:rPr lang="en-US" sz="2800" b="1" dirty="0" err="1">
                <a:solidFill>
                  <a:srgbClr val="0000CC"/>
                </a:solidFill>
              </a:rPr>
              <a:t>Căn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cứ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vào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phiếu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quan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sát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trên</a:t>
            </a:r>
            <a:r>
              <a:rPr lang="en-US" sz="2800" b="1" dirty="0">
                <a:solidFill>
                  <a:srgbClr val="0000CC"/>
                </a:solidFill>
              </a:rPr>
              <a:t>, GV </a:t>
            </a:r>
            <a:r>
              <a:rPr lang="en-US" sz="2800" b="1" dirty="0" err="1">
                <a:solidFill>
                  <a:srgbClr val="0000CC"/>
                </a:solidFill>
              </a:rPr>
              <a:t>có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thể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nhận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định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kết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quả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nói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của</a:t>
            </a:r>
            <a:r>
              <a:rPr lang="en-US" sz="2800" b="1" dirty="0">
                <a:solidFill>
                  <a:srgbClr val="0000CC"/>
                </a:solidFill>
              </a:rPr>
              <a:t> HS </a:t>
            </a:r>
            <a:r>
              <a:rPr lang="en-US" sz="2800" b="1" dirty="0" err="1">
                <a:solidFill>
                  <a:srgbClr val="0000CC"/>
                </a:solidFill>
              </a:rPr>
              <a:t>Nguyễn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Hoàng</a:t>
            </a:r>
            <a:r>
              <a:rPr lang="en-US" sz="2800" b="1" dirty="0">
                <a:solidFill>
                  <a:srgbClr val="0000CC"/>
                </a:solidFill>
              </a:rPr>
              <a:t> Anh </a:t>
            </a:r>
            <a:r>
              <a:rPr lang="en-US" sz="2800" b="1" dirty="0" err="1">
                <a:solidFill>
                  <a:srgbClr val="0000CC"/>
                </a:solidFill>
              </a:rPr>
              <a:t>như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sau</a:t>
            </a:r>
            <a:r>
              <a:rPr lang="en-US" sz="2800" b="1" dirty="0">
                <a:solidFill>
                  <a:srgbClr val="0000CC"/>
                </a:solidFill>
              </a:rPr>
              <a:t>: </a:t>
            </a:r>
            <a:r>
              <a:rPr lang="en-US" sz="2800" b="1" dirty="0" err="1">
                <a:solidFill>
                  <a:srgbClr val="0000CC"/>
                </a:solidFill>
              </a:rPr>
              <a:t>có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tiến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bộ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trong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nói</a:t>
            </a:r>
            <a:r>
              <a:rPr lang="en-US" sz="2800" b="1" dirty="0">
                <a:solidFill>
                  <a:srgbClr val="0000CC"/>
                </a:solidFill>
              </a:rPr>
              <a:t> to </a:t>
            </a:r>
            <a:r>
              <a:rPr lang="en-US" sz="2800" b="1" dirty="0" err="1">
                <a:solidFill>
                  <a:srgbClr val="0000CC"/>
                </a:solidFill>
              </a:rPr>
              <a:t>rõ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ràng</a:t>
            </a:r>
            <a:r>
              <a:rPr lang="en-US" sz="2800" b="1" dirty="0">
                <a:solidFill>
                  <a:srgbClr val="0000CC"/>
                </a:solidFill>
              </a:rPr>
              <a:t>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487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42BCA3-AEC8-4900-8F3D-D4E0F0224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23" y="-24984"/>
            <a:ext cx="11934497" cy="655605"/>
          </a:xfrm>
        </p:spPr>
        <p:txBody>
          <a:bodyPr>
            <a:noAutofit/>
          </a:bodyPr>
          <a:lstStyle/>
          <a:p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GV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76DB80-A740-4BD3-8F33-22DAB3044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014" y="1008994"/>
            <a:ext cx="11698014" cy="556522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Ghi</a:t>
            </a:r>
            <a:r>
              <a:rPr lang="en-US" dirty="0"/>
              <a:t> </a:t>
            </a:r>
            <a:r>
              <a:rPr lang="en-US" dirty="0" err="1"/>
              <a:t>dấu</a:t>
            </a:r>
            <a:r>
              <a:rPr lang="en-US" dirty="0"/>
              <a:t> + </a:t>
            </a:r>
            <a:r>
              <a:rPr lang="en-US" dirty="0" err="1"/>
              <a:t>vào</a:t>
            </a:r>
            <a:r>
              <a:rPr lang="en-US" dirty="0"/>
              <a:t> ô </a:t>
            </a:r>
            <a:r>
              <a:rPr lang="en-US" dirty="0" err="1"/>
              <a:t>trống</a:t>
            </a:r>
            <a:r>
              <a:rPr lang="en-US" dirty="0"/>
              <a:t> HS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, </a:t>
            </a:r>
            <a:r>
              <a:rPr lang="en-US" dirty="0" err="1"/>
              <a:t>ghi</a:t>
            </a:r>
            <a:r>
              <a:rPr lang="en-US" dirty="0"/>
              <a:t> </a:t>
            </a:r>
            <a:r>
              <a:rPr lang="en-US" dirty="0" err="1"/>
              <a:t>dấu</a:t>
            </a:r>
            <a:r>
              <a:rPr lang="en-US" dirty="0"/>
              <a:t> – </a:t>
            </a:r>
            <a:r>
              <a:rPr lang="en-US" dirty="0" err="1"/>
              <a:t>vào</a:t>
            </a:r>
            <a:r>
              <a:rPr lang="en-US" dirty="0"/>
              <a:t> ô </a:t>
            </a:r>
            <a:r>
              <a:rPr lang="en-US" dirty="0" err="1"/>
              <a:t>trống</a:t>
            </a:r>
            <a:r>
              <a:rPr lang="en-US" dirty="0"/>
              <a:t> HS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nghe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bày</a:t>
            </a:r>
            <a:r>
              <a:rPr lang="en-US" dirty="0"/>
              <a:t> ý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0" dirty="0"/>
              <a:t>1. </a:t>
            </a:r>
            <a:r>
              <a:rPr lang="en-US" b="0" dirty="0" err="1"/>
              <a:t>Chú</a:t>
            </a:r>
            <a:r>
              <a:rPr lang="en-US" b="0" dirty="0"/>
              <a:t> ý </a:t>
            </a:r>
            <a:r>
              <a:rPr lang="en-US" b="0" dirty="0" err="1"/>
              <a:t>lắng</a:t>
            </a:r>
            <a:r>
              <a:rPr lang="en-US" b="0" dirty="0"/>
              <a:t> </a:t>
            </a:r>
            <a:r>
              <a:rPr lang="en-US" b="0" dirty="0" err="1"/>
              <a:t>nghe</a:t>
            </a:r>
            <a:r>
              <a:rPr lang="en-US" b="0" dirty="0"/>
              <a:t>, </a:t>
            </a:r>
            <a:r>
              <a:rPr lang="en-US" b="0" dirty="0" err="1"/>
              <a:t>nhìn</a:t>
            </a:r>
            <a:r>
              <a:rPr lang="en-US" b="0" dirty="0"/>
              <a:t> </a:t>
            </a:r>
            <a:r>
              <a:rPr lang="en-US" b="0" dirty="0" err="1"/>
              <a:t>vào</a:t>
            </a:r>
            <a:r>
              <a:rPr lang="en-US" b="0" dirty="0"/>
              <a:t> </a:t>
            </a:r>
            <a:r>
              <a:rPr lang="en-US" b="0" dirty="0" err="1"/>
              <a:t>người</a:t>
            </a:r>
            <a:r>
              <a:rPr lang="en-US" b="0" dirty="0"/>
              <a:t> </a:t>
            </a:r>
            <a:r>
              <a:rPr lang="en-US" b="0" dirty="0" err="1"/>
              <a:t>nói</a:t>
            </a:r>
            <a:r>
              <a:rPr lang="en-US" b="0" dirty="0"/>
              <a:t>.</a:t>
            </a:r>
          </a:p>
          <a:p>
            <a:pPr marL="0" indent="0">
              <a:buNone/>
            </a:pPr>
            <a:r>
              <a:rPr lang="en-US" b="0" dirty="0"/>
              <a:t>	2. </a:t>
            </a:r>
            <a:r>
              <a:rPr lang="en-US" b="0" dirty="0" err="1"/>
              <a:t>Đặt</a:t>
            </a:r>
            <a:r>
              <a:rPr lang="en-US" b="0" dirty="0"/>
              <a:t> </a:t>
            </a:r>
            <a:r>
              <a:rPr lang="en-US" b="0" dirty="0" err="1"/>
              <a:t>câu</a:t>
            </a:r>
            <a:r>
              <a:rPr lang="en-US" b="0" dirty="0"/>
              <a:t> </a:t>
            </a:r>
            <a:r>
              <a:rPr lang="en-US" b="0" dirty="0" err="1"/>
              <a:t>hỏi</a:t>
            </a:r>
            <a:r>
              <a:rPr lang="en-US" b="0" dirty="0"/>
              <a:t> </a:t>
            </a:r>
            <a:r>
              <a:rPr lang="en-US" b="0" dirty="0" err="1"/>
              <a:t>để</a:t>
            </a:r>
            <a:r>
              <a:rPr lang="en-US" b="0" dirty="0"/>
              <a:t> </a:t>
            </a:r>
            <a:r>
              <a:rPr lang="en-US" b="0" dirty="0" err="1"/>
              <a:t>hiểu</a:t>
            </a:r>
            <a:r>
              <a:rPr lang="en-US" b="0" dirty="0"/>
              <a:t> </a:t>
            </a:r>
            <a:r>
              <a:rPr lang="en-US" b="0" dirty="0" err="1"/>
              <a:t>rõ</a:t>
            </a:r>
            <a:r>
              <a:rPr lang="en-US" b="0" dirty="0"/>
              <a:t> </a:t>
            </a:r>
            <a:r>
              <a:rPr lang="en-US" b="0" dirty="0" err="1"/>
              <a:t>hơn</a:t>
            </a:r>
            <a:r>
              <a:rPr lang="en-US" b="0" dirty="0"/>
              <a:t> </a:t>
            </a:r>
            <a:r>
              <a:rPr lang="en-US" b="0" dirty="0" err="1"/>
              <a:t>nội</a:t>
            </a:r>
            <a:r>
              <a:rPr lang="en-US" b="0" dirty="0"/>
              <a:t> dung </a:t>
            </a:r>
            <a:r>
              <a:rPr lang="en-US" b="0" dirty="0" err="1"/>
              <a:t>đã</a:t>
            </a:r>
            <a:r>
              <a:rPr lang="en-US" b="0" dirty="0"/>
              <a:t> </a:t>
            </a:r>
            <a:r>
              <a:rPr lang="en-US" b="0" dirty="0" err="1"/>
              <a:t>nghe</a:t>
            </a:r>
            <a:r>
              <a:rPr lang="en-US" b="0" dirty="0"/>
              <a:t>.</a:t>
            </a:r>
          </a:p>
          <a:p>
            <a:pPr marL="0" indent="0">
              <a:buNone/>
            </a:pPr>
            <a:r>
              <a:rPr lang="en-US" b="0" dirty="0"/>
              <a:t>	3. </a:t>
            </a:r>
            <a:r>
              <a:rPr lang="en-US" b="0" dirty="0" err="1"/>
              <a:t>Bày</a:t>
            </a:r>
            <a:r>
              <a:rPr lang="en-US" b="0" dirty="0"/>
              <a:t> </a:t>
            </a:r>
            <a:r>
              <a:rPr lang="en-US" b="0" dirty="0" err="1"/>
              <a:t>tỏ</a:t>
            </a:r>
            <a:r>
              <a:rPr lang="en-US" b="0" dirty="0"/>
              <a:t> ý </a:t>
            </a:r>
            <a:r>
              <a:rPr lang="en-US" b="0" dirty="0" err="1"/>
              <a:t>kiến</a:t>
            </a:r>
            <a:r>
              <a:rPr lang="en-US" b="0" dirty="0"/>
              <a:t> </a:t>
            </a:r>
            <a:r>
              <a:rPr lang="en-US" b="0" dirty="0" err="1"/>
              <a:t>đồng</a:t>
            </a:r>
            <a:r>
              <a:rPr lang="en-US" b="0" dirty="0"/>
              <a:t> ý hay ý </a:t>
            </a:r>
            <a:r>
              <a:rPr lang="en-US" b="0" dirty="0" err="1"/>
              <a:t>kiến</a:t>
            </a:r>
            <a:r>
              <a:rPr lang="en-US" b="0" dirty="0"/>
              <a:t> </a:t>
            </a:r>
            <a:r>
              <a:rPr lang="en-US" b="0" dirty="0" err="1"/>
              <a:t>điều</a:t>
            </a:r>
            <a:r>
              <a:rPr lang="en-US" b="0" dirty="0"/>
              <a:t> </a:t>
            </a:r>
            <a:r>
              <a:rPr lang="en-US" b="0" dirty="0" err="1"/>
              <a:t>chỉnh</a:t>
            </a:r>
            <a:r>
              <a:rPr lang="en-US" b="0" dirty="0"/>
              <a:t>, </a:t>
            </a:r>
            <a:r>
              <a:rPr lang="en-US" b="0" dirty="0" err="1"/>
              <a:t>bổ</a:t>
            </a:r>
            <a:r>
              <a:rPr lang="en-US" b="0" dirty="0"/>
              <a:t> sung ý </a:t>
            </a:r>
            <a:r>
              <a:rPr lang="en-US" b="0" dirty="0" err="1"/>
              <a:t>kiến</a:t>
            </a:r>
            <a:r>
              <a:rPr lang="en-US" b="0" dirty="0"/>
              <a:t> </a:t>
            </a:r>
            <a:r>
              <a:rPr lang="en-US" b="0" dirty="0" err="1"/>
              <a:t>đã</a:t>
            </a:r>
            <a:r>
              <a:rPr lang="en-US" b="0" dirty="0"/>
              <a:t> </a:t>
            </a:r>
            <a:r>
              <a:rPr lang="en-US" b="0" dirty="0" err="1"/>
              <a:t>nghe</a:t>
            </a:r>
            <a:r>
              <a:rPr lang="en-US" b="0" dirty="0"/>
              <a:t>.</a:t>
            </a:r>
            <a:r>
              <a:rPr lang="en-US" dirty="0"/>
              <a:t>	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4DE4BBA-59BB-4ACC-BD87-CB29D4C4B6DF}"/>
              </a:ext>
            </a:extLst>
          </p:cNvPr>
          <p:cNvSpPr/>
          <p:nvPr/>
        </p:nvSpPr>
        <p:spPr>
          <a:xfrm>
            <a:off x="609806" y="3473550"/>
            <a:ext cx="488272" cy="4527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60FB0FD-8F8C-41C9-978B-1DB1FA5A2E90}"/>
              </a:ext>
            </a:extLst>
          </p:cNvPr>
          <p:cNvSpPr/>
          <p:nvPr/>
        </p:nvSpPr>
        <p:spPr>
          <a:xfrm>
            <a:off x="609806" y="4147619"/>
            <a:ext cx="488272" cy="4527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EF9C6D6-E0E5-4D63-94E0-3C1367CA3F68}"/>
              </a:ext>
            </a:extLst>
          </p:cNvPr>
          <p:cNvSpPr/>
          <p:nvPr/>
        </p:nvSpPr>
        <p:spPr>
          <a:xfrm>
            <a:off x="609806" y="4790474"/>
            <a:ext cx="488272" cy="4527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6C7440-01C9-43C2-91AB-0664B9844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51" y="0"/>
            <a:ext cx="11931869" cy="681037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/>
              <a:t>NHÓM PP ĐÁNH GIÁ HỒ SƠ HỌC TẬP </a:t>
            </a:r>
            <a:r>
              <a:rPr lang="en-US" sz="3000" b="1" dirty="0" smtClean="0"/>
              <a:t>VÀ SẢN PHẨM HỌC TẬP</a:t>
            </a:r>
            <a:endParaRPr lang="en-US" sz="3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3987F2-CB3D-4CE3-A92B-844B184E8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54" y="882870"/>
            <a:ext cx="11868150" cy="585513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HS.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2,3: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4,5: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rubric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1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1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1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0" lvl="1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41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06CF4D-4B4F-4927-87D9-20953E424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06" y="0"/>
            <a:ext cx="11869270" cy="1325563"/>
          </a:xfrm>
        </p:spPr>
        <p:txBody>
          <a:bodyPr>
            <a:noAutofit/>
          </a:bodyPr>
          <a:lstStyle/>
          <a:p>
            <a:r>
              <a:rPr lang="en-US" sz="2400" b="1" dirty="0"/>
              <a:t>	</a:t>
            </a:r>
            <a:r>
              <a:rPr lang="en-US" sz="2400" b="1" dirty="0" err="1">
                <a:solidFill>
                  <a:srgbClr val="FF0000"/>
                </a:solidFill>
              </a:rPr>
              <a:t>Ví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dụ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về</a:t>
            </a:r>
            <a:r>
              <a:rPr lang="en-US" sz="2400" b="1" dirty="0">
                <a:solidFill>
                  <a:srgbClr val="FF0000"/>
                </a:solidFill>
              </a:rPr>
              <a:t> rubric </a:t>
            </a:r>
            <a:r>
              <a:rPr lang="en-US" sz="2400" b="1" dirty="0" err="1">
                <a:solidFill>
                  <a:srgbClr val="FF0000"/>
                </a:solidFill>
              </a:rPr>
              <a:t>đánh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giá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sản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phẩm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đoạn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văn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của</a:t>
            </a:r>
            <a:r>
              <a:rPr lang="en-US" sz="2400" b="1" dirty="0">
                <a:solidFill>
                  <a:srgbClr val="FF0000"/>
                </a:solidFill>
              </a:rPr>
              <a:t> HS </a:t>
            </a:r>
            <a:r>
              <a:rPr lang="en-US" sz="2400" b="1" dirty="0" err="1">
                <a:solidFill>
                  <a:srgbClr val="FF0000"/>
                </a:solidFill>
              </a:rPr>
              <a:t>lớp</a:t>
            </a:r>
            <a:r>
              <a:rPr lang="en-US" sz="2400" b="1" dirty="0">
                <a:solidFill>
                  <a:srgbClr val="FF0000"/>
                </a:solidFill>
              </a:rPr>
              <a:t> 3.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 err="1" smtClean="0"/>
              <a:t>Đề</a:t>
            </a:r>
            <a:r>
              <a:rPr lang="en-US" sz="2400" b="1" dirty="0" smtClean="0"/>
              <a:t> </a:t>
            </a:r>
            <a:r>
              <a:rPr lang="en-US" sz="2400" b="1" dirty="0" err="1"/>
              <a:t>bài</a:t>
            </a:r>
            <a:r>
              <a:rPr lang="en-US" sz="2400" b="1" dirty="0"/>
              <a:t>: </a:t>
            </a:r>
            <a:r>
              <a:rPr lang="en-US" sz="2400" b="1" dirty="0" err="1">
                <a:solidFill>
                  <a:srgbClr val="00B050"/>
                </a:solidFill>
              </a:rPr>
              <a:t>Viết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đoạn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văn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khoảng</a:t>
            </a:r>
            <a:r>
              <a:rPr lang="en-US" sz="2400" b="1" dirty="0">
                <a:solidFill>
                  <a:srgbClr val="00B050"/>
                </a:solidFill>
              </a:rPr>
              <a:t> 6-8 </a:t>
            </a:r>
            <a:r>
              <a:rPr lang="en-US" sz="2400" b="1" dirty="0" err="1">
                <a:solidFill>
                  <a:srgbClr val="00B050"/>
                </a:solidFill>
              </a:rPr>
              <a:t>câu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kể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lại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một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trận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thi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đấu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thể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thao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mà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em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đã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xem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trực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tiếp</a:t>
            </a:r>
            <a:r>
              <a:rPr lang="en-US" sz="2400" b="1" dirty="0">
                <a:solidFill>
                  <a:srgbClr val="00B050"/>
                </a:solidFill>
              </a:rPr>
              <a:t> (</a:t>
            </a:r>
            <a:r>
              <a:rPr lang="en-US" sz="2400" b="1" dirty="0" err="1">
                <a:solidFill>
                  <a:srgbClr val="00B050"/>
                </a:solidFill>
              </a:rPr>
              <a:t>hoặc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xem</a:t>
            </a:r>
            <a:r>
              <a:rPr lang="en-US" sz="2400" b="1" dirty="0">
                <a:solidFill>
                  <a:srgbClr val="00B050"/>
                </a:solidFill>
              </a:rPr>
              <a:t> qua </a:t>
            </a:r>
            <a:r>
              <a:rPr lang="en-US" sz="2400" b="1" dirty="0" err="1">
                <a:solidFill>
                  <a:srgbClr val="00B050"/>
                </a:solidFill>
              </a:rPr>
              <a:t>ti</a:t>
            </a:r>
            <a:r>
              <a:rPr lang="en-US" sz="2400" b="1" dirty="0">
                <a:solidFill>
                  <a:srgbClr val="00B050"/>
                </a:solidFill>
              </a:rPr>
              <a:t> vi) (</a:t>
            </a:r>
            <a:r>
              <a:rPr lang="en-US" sz="2400" b="1" dirty="0" err="1">
                <a:solidFill>
                  <a:srgbClr val="00B050"/>
                </a:solidFill>
              </a:rPr>
              <a:t>điểm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tối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đa</a:t>
            </a:r>
            <a:r>
              <a:rPr lang="en-US" sz="2400" b="1" dirty="0">
                <a:solidFill>
                  <a:srgbClr val="00B050"/>
                </a:solidFill>
              </a:rPr>
              <a:t>: 5đ)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B4641F5E-B20B-46AD-AD3F-CBF18D6BA1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53355"/>
              </p:ext>
            </p:extLst>
          </p:nvPr>
        </p:nvGraphicFramePr>
        <p:xfrm>
          <a:off x="141891" y="1611742"/>
          <a:ext cx="11934494" cy="539345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918038">
                  <a:extLst>
                    <a:ext uri="{9D8B030D-6E8A-4147-A177-3AD203B41FA5}">
                      <a16:colId xmlns:a16="http://schemas.microsoft.com/office/drawing/2014/main" xmlns="" val="4176142202"/>
                    </a:ext>
                  </a:extLst>
                </a:gridCol>
                <a:gridCol w="989588">
                  <a:extLst>
                    <a:ext uri="{9D8B030D-6E8A-4147-A177-3AD203B41FA5}">
                      <a16:colId xmlns:a16="http://schemas.microsoft.com/office/drawing/2014/main" xmlns="" val="3720946282"/>
                    </a:ext>
                  </a:extLst>
                </a:gridCol>
                <a:gridCol w="1024759">
                  <a:extLst>
                    <a:ext uri="{9D8B030D-6E8A-4147-A177-3AD203B41FA5}">
                      <a16:colId xmlns:a16="http://schemas.microsoft.com/office/drawing/2014/main" xmlns="" val="1548057251"/>
                    </a:ext>
                  </a:extLst>
                </a:gridCol>
                <a:gridCol w="882869">
                  <a:extLst>
                    <a:ext uri="{9D8B030D-6E8A-4147-A177-3AD203B41FA5}">
                      <a16:colId xmlns:a16="http://schemas.microsoft.com/office/drawing/2014/main" xmlns="" val="3939819242"/>
                    </a:ext>
                  </a:extLst>
                </a:gridCol>
                <a:gridCol w="1008993">
                  <a:extLst>
                    <a:ext uri="{9D8B030D-6E8A-4147-A177-3AD203B41FA5}">
                      <a16:colId xmlns:a16="http://schemas.microsoft.com/office/drawing/2014/main" xmlns="" val="3020467080"/>
                    </a:ext>
                  </a:extLst>
                </a:gridCol>
                <a:gridCol w="819807">
                  <a:extLst>
                    <a:ext uri="{9D8B030D-6E8A-4147-A177-3AD203B41FA5}">
                      <a16:colId xmlns:a16="http://schemas.microsoft.com/office/drawing/2014/main" xmlns="" val="1477732885"/>
                    </a:ext>
                  </a:extLst>
                </a:gridCol>
                <a:gridCol w="740979">
                  <a:extLst>
                    <a:ext uri="{9D8B030D-6E8A-4147-A177-3AD203B41FA5}">
                      <a16:colId xmlns:a16="http://schemas.microsoft.com/office/drawing/2014/main" xmlns="" val="1436724959"/>
                    </a:ext>
                  </a:extLst>
                </a:gridCol>
                <a:gridCol w="867104">
                  <a:extLst>
                    <a:ext uri="{9D8B030D-6E8A-4147-A177-3AD203B41FA5}">
                      <a16:colId xmlns:a16="http://schemas.microsoft.com/office/drawing/2014/main" xmlns="" val="983094226"/>
                    </a:ext>
                  </a:extLst>
                </a:gridCol>
                <a:gridCol w="945931">
                  <a:extLst>
                    <a:ext uri="{9D8B030D-6E8A-4147-A177-3AD203B41FA5}">
                      <a16:colId xmlns:a16="http://schemas.microsoft.com/office/drawing/2014/main" xmlns="" val="3744452317"/>
                    </a:ext>
                  </a:extLst>
                </a:gridCol>
                <a:gridCol w="819807">
                  <a:extLst>
                    <a:ext uri="{9D8B030D-6E8A-4147-A177-3AD203B41FA5}">
                      <a16:colId xmlns:a16="http://schemas.microsoft.com/office/drawing/2014/main" xmlns="" val="6727837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438327402"/>
                    </a:ext>
                  </a:extLst>
                </a:gridCol>
                <a:gridCol w="1084181">
                  <a:extLst>
                    <a:ext uri="{9D8B030D-6E8A-4147-A177-3AD203B41FA5}">
                      <a16:colId xmlns:a16="http://schemas.microsoft.com/office/drawing/2014/main" xmlns="" val="854828177"/>
                    </a:ext>
                  </a:extLst>
                </a:gridCol>
                <a:gridCol w="918038">
                  <a:extLst>
                    <a:ext uri="{9D8B030D-6E8A-4147-A177-3AD203B41FA5}">
                      <a16:colId xmlns:a16="http://schemas.microsoft.com/office/drawing/2014/main" xmlns="" val="1199717738"/>
                    </a:ext>
                  </a:extLst>
                </a:gridCol>
              </a:tblGrid>
              <a:tr h="757145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Cấu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trúc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 dung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Ngôn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ngữ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Sáng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tạo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00FF"/>
                          </a:solidFill>
                        </a:rPr>
                        <a:t>Tổng</a:t>
                      </a:r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rgbClr val="0000FF"/>
                          </a:solidFill>
                        </a:rPr>
                        <a:t>điểm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1868067"/>
                  </a:ext>
                </a:extLst>
              </a:tr>
              <a:tr h="31127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Không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có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câu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giới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thiệu</a:t>
                      </a:r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(0 đ)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Có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câu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giới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thiệu</a:t>
                      </a:r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(</a:t>
                      </a:r>
                      <a:r>
                        <a:rPr lang="en-US" sz="2400" dirty="0" smtClean="0"/>
                        <a:t>0,5đ)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Không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có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câu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nêu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suy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nghĩ</a:t>
                      </a:r>
                      <a:r>
                        <a:rPr lang="en-US" sz="2400" dirty="0"/>
                        <a:t>/</a:t>
                      </a:r>
                    </a:p>
                    <a:p>
                      <a:pPr algn="ctr"/>
                      <a:r>
                        <a:rPr lang="en-US" sz="2400" dirty="0" err="1"/>
                        <a:t>Cảm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xúc</a:t>
                      </a:r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(0 đ)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Có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câu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nêu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suy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nghĩ</a:t>
                      </a:r>
                      <a:r>
                        <a:rPr lang="en-US" sz="2400" dirty="0"/>
                        <a:t>/</a:t>
                      </a:r>
                    </a:p>
                    <a:p>
                      <a:pPr algn="ctr"/>
                      <a:r>
                        <a:rPr lang="en-US" sz="2400" dirty="0" err="1"/>
                        <a:t>Cảm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xúc</a:t>
                      </a:r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(</a:t>
                      </a:r>
                      <a:r>
                        <a:rPr lang="en-US" sz="2400" dirty="0" smtClean="0"/>
                        <a:t>0.5 </a:t>
                      </a:r>
                      <a:r>
                        <a:rPr lang="en-US" sz="2400" dirty="0"/>
                        <a:t>đ)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Không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kể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sự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việc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nào</a:t>
                      </a:r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(0 đ)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Kể</a:t>
                      </a:r>
                      <a:r>
                        <a:rPr lang="en-US" sz="2400" dirty="0"/>
                        <a:t> 1 </a:t>
                      </a:r>
                      <a:r>
                        <a:rPr lang="en-US" sz="2400" dirty="0" err="1"/>
                        <a:t>sự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việc</a:t>
                      </a:r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(1 đ)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Kể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từ</a:t>
                      </a:r>
                      <a:r>
                        <a:rPr lang="en-US" sz="2400" dirty="0"/>
                        <a:t> 2 </a:t>
                      </a:r>
                      <a:r>
                        <a:rPr lang="en-US" sz="2400" dirty="0" err="1"/>
                        <a:t>sự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việc</a:t>
                      </a:r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(1,5 đ)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Hơn</a:t>
                      </a:r>
                      <a:r>
                        <a:rPr lang="en-US" sz="2400" dirty="0"/>
                        <a:t> 4 </a:t>
                      </a:r>
                      <a:r>
                        <a:rPr lang="en-US" sz="2400" dirty="0" err="1"/>
                        <a:t>lỗi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chữ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viết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chính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tả</a:t>
                      </a:r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(0 đ)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0-4 </a:t>
                      </a:r>
                      <a:r>
                        <a:rPr lang="en-US" sz="2400" dirty="0" err="1"/>
                        <a:t>lỗi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chữ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viết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chính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tả</a:t>
                      </a:r>
                      <a:r>
                        <a:rPr lang="en-US" sz="2400" dirty="0"/>
                        <a:t> </a:t>
                      </a:r>
                    </a:p>
                    <a:p>
                      <a:pPr algn="ctr"/>
                      <a:r>
                        <a:rPr lang="en-US" sz="2400" dirty="0"/>
                        <a:t>(1 đ)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3 </a:t>
                      </a:r>
                      <a:r>
                        <a:rPr lang="en-US" sz="2400" dirty="0" err="1"/>
                        <a:t>lỗi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dùng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từ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đặt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câu</a:t>
                      </a:r>
                      <a:endParaRPr lang="en-US" sz="24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(0 đ)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1- 2 </a:t>
                      </a:r>
                      <a:r>
                        <a:rPr lang="en-US" sz="2400" dirty="0" err="1"/>
                        <a:t>lỗi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dùng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từ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đặt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câu</a:t>
                      </a:r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(1 đ)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Ý </a:t>
                      </a:r>
                      <a:r>
                        <a:rPr lang="en-US" sz="2400" dirty="0" err="1"/>
                        <a:t>độc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đáo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hoặc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dùng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từ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đặt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câu</a:t>
                      </a:r>
                      <a:r>
                        <a:rPr lang="en-US" sz="2400" dirty="0"/>
                        <a:t> hay.</a:t>
                      </a:r>
                    </a:p>
                    <a:p>
                      <a:pPr algn="ctr"/>
                      <a:r>
                        <a:rPr lang="en-US" sz="2400" dirty="0"/>
                        <a:t>(0,5 đ)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8506499"/>
                  </a:ext>
                </a:extLst>
              </a:tr>
              <a:tr h="118721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3,5 </a:t>
                      </a:r>
                      <a:r>
                        <a:rPr lang="en-US" dirty="0" err="1"/>
                        <a:t>điểm</a:t>
                      </a:r>
                      <a:r>
                        <a:rPr lang="en-US" dirty="0"/>
                        <a:t>/5 </a:t>
                      </a:r>
                      <a:r>
                        <a:rPr lang="en-US" dirty="0" err="1"/>
                        <a:t>điểm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89029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94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A049B590-7797-4AE3-ADE0-EF74A4460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967908"/>
              </p:ext>
            </p:extLst>
          </p:nvPr>
        </p:nvGraphicFramePr>
        <p:xfrm>
          <a:off x="1" y="0"/>
          <a:ext cx="12039599" cy="68221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19602">
                  <a:extLst>
                    <a:ext uri="{9D8B030D-6E8A-4147-A177-3AD203B41FA5}">
                      <a16:colId xmlns:a16="http://schemas.microsoft.com/office/drawing/2014/main" xmlns="" val="3268427683"/>
                    </a:ext>
                  </a:extLst>
                </a:gridCol>
                <a:gridCol w="3240659">
                  <a:extLst>
                    <a:ext uri="{9D8B030D-6E8A-4147-A177-3AD203B41FA5}">
                      <a16:colId xmlns:a16="http://schemas.microsoft.com/office/drawing/2014/main" xmlns="" val="3551553371"/>
                    </a:ext>
                  </a:extLst>
                </a:gridCol>
                <a:gridCol w="5879338">
                  <a:extLst>
                    <a:ext uri="{9D8B030D-6E8A-4147-A177-3AD203B41FA5}">
                      <a16:colId xmlns:a16="http://schemas.microsoft.com/office/drawing/2014/main" xmlns="" val="2776701429"/>
                    </a:ext>
                  </a:extLst>
                </a:gridCol>
              </a:tblGrid>
              <a:tr h="4464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1510923"/>
                  </a:ext>
                </a:extLst>
              </a:tr>
              <a:tr h="729923">
                <a:tc rowSpan="4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ĐG thường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xuyên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</a:p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ĐG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trình</a:t>
                      </a:r>
                    </a:p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ĐG để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học tập, ĐG như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học tập)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 </a:t>
                      </a:r>
                      <a:r>
                        <a:rPr lang="en-US" sz="24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đáp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trắc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khách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tự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2551028"/>
                  </a:ext>
                </a:extLst>
              </a:tr>
              <a:tr h="8036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 </a:t>
                      </a:r>
                      <a:r>
                        <a:rPr lang="en-US" sz="2400" b="1" dirty="0" err="1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endParaRPr lang="en-US" sz="24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Sổ</a:t>
                      </a:r>
                      <a:r>
                        <a:rPr lang="en-US" sz="2400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2400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chép</a:t>
                      </a:r>
                      <a:r>
                        <a:rPr lang="en-US" sz="2400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</a:t>
                      </a:r>
                      <a:r>
                        <a:rPr lang="en-US" sz="2400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400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2400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Thang </a:t>
                      </a:r>
                      <a:r>
                        <a:rPr lang="en-US" sz="2400" dirty="0" err="1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r>
                        <a:rPr lang="en-US" sz="2400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bảng kiểm tra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0387557"/>
                  </a:ext>
                </a:extLst>
              </a:tr>
              <a:tr h="17031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 </a:t>
                      </a:r>
                      <a:r>
                        <a:rPr lang="en-US" sz="24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học tập và </a:t>
                      </a:r>
                      <a:r>
                        <a:rPr lang="en-US" sz="24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học tập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bài tập,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duy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dàn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,…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Bảng kiểm tra,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thang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endParaRPr lang="en-US" sz="24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Rubric 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ĐG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474383"/>
                  </a:ext>
                </a:extLst>
              </a:tr>
              <a:tr h="15180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 kiểm tra </a:t>
                      </a:r>
                      <a:r>
                        <a:rPr lang="en-US" sz="2400" b="1" dirty="0" err="1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endParaRPr lang="en-US" sz="24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 kiểm tra </a:t>
                      </a:r>
                      <a:r>
                        <a:rPr lang="en-US" sz="2400" dirty="0" err="1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endParaRPr lang="en-US" sz="2400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</a:t>
                      </a:r>
                      <a:r>
                        <a:rPr lang="en-US" sz="2400" dirty="0" err="1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400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bài tập, </a:t>
                      </a:r>
                      <a:r>
                        <a:rPr lang="en-US" sz="2400" dirty="0" err="1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</a:t>
                      </a:r>
                      <a:r>
                        <a:rPr lang="en-US" sz="2400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học tập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Đáp án, Rubric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Bảng kiểm tra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0893992"/>
                  </a:ext>
                </a:extLst>
              </a:tr>
              <a:tr h="151809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ĐG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kì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</a:p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ĐG tổng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(ĐG </a:t>
                      </a:r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quả học tập) 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 kiểm tra </a:t>
                      </a:r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 </a:t>
                      </a:r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đáp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 kiểm tra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Bảng kiểm tra, thang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Rubric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3828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7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w: Left-Right 4">
            <a:extLst>
              <a:ext uri="{FF2B5EF4-FFF2-40B4-BE49-F238E27FC236}">
                <a16:creationId xmlns:a16="http://schemas.microsoft.com/office/drawing/2014/main" xmlns="" id="{721E22DA-84B7-4F7A-A985-8816D6E66641}"/>
              </a:ext>
            </a:extLst>
          </p:cNvPr>
          <p:cNvSpPr/>
          <p:nvPr/>
        </p:nvSpPr>
        <p:spPr>
          <a:xfrm>
            <a:off x="1792458" y="198824"/>
            <a:ext cx="8458200" cy="1524000"/>
          </a:xfrm>
          <a:prstGeom prst="left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 MÔN TIẾNG VIỆT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248DEFA-4F58-415F-ADB5-0BDB1E9C0AF7}"/>
              </a:ext>
            </a:extLst>
          </p:cNvPr>
          <p:cNvSpPr/>
          <p:nvPr/>
        </p:nvSpPr>
        <p:spPr>
          <a:xfrm>
            <a:off x="554182" y="1695921"/>
            <a:ext cx="5373782" cy="50909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s-E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</a:t>
            </a:r>
            <a:r>
              <a:rPr lang="es-E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endParaRPr lang="es-E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s-E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s-E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s-E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endParaRPr lang="es-E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s-E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s-E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s-E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s-E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87C54354-BF66-405C-BE13-E271B3AAEC9D}"/>
              </a:ext>
            </a:extLst>
          </p:cNvPr>
          <p:cNvSpPr/>
          <p:nvPr/>
        </p:nvSpPr>
        <p:spPr>
          <a:xfrm>
            <a:off x="6364843" y="1722824"/>
            <a:ext cx="4734560" cy="509095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ự chủ và tự học</a:t>
            </a:r>
            <a:endParaRPr 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s-E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s-E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s-E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 tác</a:t>
            </a:r>
            <a:endParaRPr lang="en-US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iải quyết vấn đề và sáng tạ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o.</a:t>
            </a:r>
            <a:endParaRPr lang="en-US" sz="3200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87CCA011-A8E3-442F-88EE-FE364BC32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0519" y="18715"/>
            <a:ext cx="2201480" cy="762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3749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B2DF83-6843-47BB-886D-DB0AC48CC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A picture containing map&#10;&#10;Description automatically generated">
            <a:extLst>
              <a:ext uri="{FF2B5EF4-FFF2-40B4-BE49-F238E27FC236}">
                <a16:creationId xmlns:a16="http://schemas.microsoft.com/office/drawing/2014/main" xmlns="" id="{CE8DB565-985B-4BE8-8EEA-B5FB1E28DC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575" y="1"/>
            <a:ext cx="12905918" cy="7048970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EED96E6-D97F-4971-8EC3-9492B27A3F2C}"/>
              </a:ext>
            </a:extLst>
          </p:cNvPr>
          <p:cNvSpPr/>
          <p:nvPr/>
        </p:nvSpPr>
        <p:spPr>
          <a:xfrm>
            <a:off x="1301640" y="2508823"/>
            <a:ext cx="958871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CÁM ƠN QUÝ THẦY CÔ! </a:t>
            </a:r>
            <a:endParaRPr lang="en-US" sz="6000" b="1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05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02D728F-2E8E-4869-A315-7BEAC0D9BD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3" y="14068"/>
            <a:ext cx="15122771" cy="686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53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9DB9296-6FF2-4F2D-9E17-CCE59C2BBA8A}"/>
              </a:ext>
            </a:extLst>
          </p:cNvPr>
          <p:cNvSpPr txBox="1"/>
          <p:nvPr/>
        </p:nvSpPr>
        <p:spPr>
          <a:xfrm>
            <a:off x="493541" y="246970"/>
            <a:ext cx="1126705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QUY TRÌNH LỰA CHỌN, SỬ DỤNG PP VÀ KTDH TRONG BÀI HỌC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04ABCE2-2332-49D2-BA2C-7236E610209F}"/>
              </a:ext>
            </a:extLst>
          </p:cNvPr>
          <p:cNvSpPr/>
          <p:nvPr/>
        </p:nvSpPr>
        <p:spPr>
          <a:xfrm>
            <a:off x="585313" y="1394085"/>
            <a:ext cx="2053883" cy="144992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9DDECBD-8139-4561-A125-36A78AACDD05}"/>
              </a:ext>
            </a:extLst>
          </p:cNvPr>
          <p:cNvSpPr/>
          <p:nvPr/>
        </p:nvSpPr>
        <p:spPr>
          <a:xfrm>
            <a:off x="6708162" y="1394085"/>
            <a:ext cx="2053883" cy="1449927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PP,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B95CCAC-C75A-435B-9E1E-3FB62FC09752}"/>
              </a:ext>
            </a:extLst>
          </p:cNvPr>
          <p:cNvSpPr/>
          <p:nvPr/>
        </p:nvSpPr>
        <p:spPr>
          <a:xfrm>
            <a:off x="3706426" y="1394085"/>
            <a:ext cx="2053883" cy="144992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 chọn và xây dựng nội dung dạy học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688323B-DBFC-4115-ADA1-66F52A9AFB44}"/>
              </a:ext>
            </a:extLst>
          </p:cNvPr>
          <p:cNvSpPr/>
          <p:nvPr/>
        </p:nvSpPr>
        <p:spPr>
          <a:xfrm>
            <a:off x="9744222" y="1394084"/>
            <a:ext cx="2053883" cy="144992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kế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trình dạy học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C7106481-5093-4531-83FD-6EC067B9CDB4}"/>
              </a:ext>
            </a:extLst>
          </p:cNvPr>
          <p:cNvSpPr/>
          <p:nvPr/>
        </p:nvSpPr>
        <p:spPr>
          <a:xfrm>
            <a:off x="111760" y="3052691"/>
            <a:ext cx="2984210" cy="367322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YCCĐ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với bài học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PC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và NL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có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bài học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dạy học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0C0F5302-4C40-456E-BCF8-CEC69B1FA81C}"/>
              </a:ext>
            </a:extLst>
          </p:cNvPr>
          <p:cNvSpPr/>
          <p:nvPr/>
        </p:nvSpPr>
        <p:spPr>
          <a:xfrm>
            <a:off x="3369435" y="3052691"/>
            <a:ext cx="2617371" cy="367322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dạy học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đáp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đã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CTGDPT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EB5F2BDB-97F8-4FBE-A42B-8A6F245A2E5A}"/>
              </a:ext>
            </a:extLst>
          </p:cNvPr>
          <p:cNvSpPr/>
          <p:nvPr/>
        </p:nvSpPr>
        <p:spPr>
          <a:xfrm>
            <a:off x="6289975" y="3052691"/>
            <a:ext cx="2961250" cy="3673229"/>
          </a:xfrm>
          <a:prstGeom prst="roundRect">
            <a:avLst/>
          </a:prstGeom>
          <a:solidFill>
            <a:srgbClr val="FFFFCC"/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285750" indent="-285750">
              <a:buFontTx/>
              <a:buChar char="-"/>
            </a:pP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DH </a:t>
            </a:r>
          </a:p>
          <a:p>
            <a:pPr marL="285750" indent="-285750">
              <a:buFontTx/>
              <a:buChar char="-"/>
            </a:pP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dung DH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PP, KTDH</a:t>
            </a:r>
          </a:p>
          <a:p>
            <a:pPr marL="285750" indent="-285750">
              <a:buFontTx/>
              <a:buChar char="-"/>
            </a:pP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HS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 của GV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C94F7771-D6FB-4DB5-80CC-165A7C070A31}"/>
              </a:ext>
            </a:extLst>
          </p:cNvPr>
          <p:cNvSpPr/>
          <p:nvPr/>
        </p:nvSpPr>
        <p:spPr>
          <a:xfrm>
            <a:off x="9631758" y="3052691"/>
            <a:ext cx="2485292" cy="367322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HĐ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HĐ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HĐ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tập/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HĐ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B22973EF-A2BC-4B99-A06A-3654AD111DF5}"/>
              </a:ext>
            </a:extLst>
          </p:cNvPr>
          <p:cNvCxnSpPr/>
          <p:nvPr/>
        </p:nvCxnSpPr>
        <p:spPr>
          <a:xfrm>
            <a:off x="4453037" y="5103237"/>
            <a:ext cx="2250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16AC52ED-5579-42C3-841B-42477CB06FCE}"/>
              </a:ext>
            </a:extLst>
          </p:cNvPr>
          <p:cNvSpPr/>
          <p:nvPr/>
        </p:nvSpPr>
        <p:spPr>
          <a:xfrm>
            <a:off x="2835718" y="2267243"/>
            <a:ext cx="520505" cy="323557"/>
          </a:xfrm>
          <a:prstGeom prst="rightArrow">
            <a:avLst/>
          </a:prstGeom>
          <a:solidFill>
            <a:schemeClr val="tx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</a:t>
            </a:r>
            <a:endParaRPr lang="en-US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xmlns="" id="{CC7A4C93-F719-4C2F-AC8D-EB6882A7B409}"/>
              </a:ext>
            </a:extLst>
          </p:cNvPr>
          <p:cNvSpPr/>
          <p:nvPr/>
        </p:nvSpPr>
        <p:spPr>
          <a:xfrm>
            <a:off x="6041663" y="2267243"/>
            <a:ext cx="520505" cy="323557"/>
          </a:xfrm>
          <a:prstGeom prst="rightArrow">
            <a:avLst/>
          </a:prstGeom>
          <a:solidFill>
            <a:schemeClr val="tx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5ECFCE02-33BE-4040-A322-CF5DEFE954A2}"/>
              </a:ext>
            </a:extLst>
          </p:cNvPr>
          <p:cNvSpPr/>
          <p:nvPr/>
        </p:nvSpPr>
        <p:spPr>
          <a:xfrm>
            <a:off x="9043399" y="2267242"/>
            <a:ext cx="520505" cy="323557"/>
          </a:xfrm>
          <a:prstGeom prst="rightArrow">
            <a:avLst/>
          </a:prstGeom>
          <a:solidFill>
            <a:schemeClr val="tx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0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2A20B767-675C-4B64-A646-BB4904A13BBD}"/>
              </a:ext>
            </a:extLst>
          </p:cNvPr>
          <p:cNvSpPr/>
          <p:nvPr/>
        </p:nvSpPr>
        <p:spPr>
          <a:xfrm>
            <a:off x="4016096" y="676841"/>
            <a:ext cx="2278741" cy="1926583"/>
          </a:xfrm>
          <a:custGeom>
            <a:avLst/>
            <a:gdLst>
              <a:gd name="connsiteX0" fmla="*/ 0 w 1989567"/>
              <a:gd name="connsiteY0" fmla="*/ 790521 h 1581042"/>
              <a:gd name="connsiteX1" fmla="*/ 994784 w 1989567"/>
              <a:gd name="connsiteY1" fmla="*/ 0 h 1581042"/>
              <a:gd name="connsiteX2" fmla="*/ 1989568 w 1989567"/>
              <a:gd name="connsiteY2" fmla="*/ 790521 h 1581042"/>
              <a:gd name="connsiteX3" fmla="*/ 994784 w 1989567"/>
              <a:gd name="connsiteY3" fmla="*/ 1581042 h 1581042"/>
              <a:gd name="connsiteX4" fmla="*/ 0 w 1989567"/>
              <a:gd name="connsiteY4" fmla="*/ 790521 h 1581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9567" h="1581042">
                <a:moveTo>
                  <a:pt x="0" y="790521"/>
                </a:moveTo>
                <a:cubicBezTo>
                  <a:pt x="0" y="353928"/>
                  <a:pt x="445380" y="0"/>
                  <a:pt x="994784" y="0"/>
                </a:cubicBezTo>
                <a:cubicBezTo>
                  <a:pt x="1544188" y="0"/>
                  <a:pt x="1989568" y="353928"/>
                  <a:pt x="1989568" y="790521"/>
                </a:cubicBezTo>
                <a:cubicBezTo>
                  <a:pt x="1989568" y="1227114"/>
                  <a:pt x="1544188" y="1581042"/>
                  <a:pt x="994784" y="1581042"/>
                </a:cubicBezTo>
                <a:cubicBezTo>
                  <a:pt x="445380" y="1581042"/>
                  <a:pt x="0" y="1227114"/>
                  <a:pt x="0" y="79052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06605" tIns="246778" rIns="306605" bIns="246778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vi-VN" sz="2800" b="1" kern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 dạy kĩ năng đọc</a:t>
            </a:r>
            <a:endParaRPr lang="en-US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CE79D511-EC2A-4548-869C-306BD94E0B49}"/>
              </a:ext>
            </a:extLst>
          </p:cNvPr>
          <p:cNvSpPr/>
          <p:nvPr/>
        </p:nvSpPr>
        <p:spPr>
          <a:xfrm>
            <a:off x="6604925" y="676841"/>
            <a:ext cx="5050972" cy="1672222"/>
          </a:xfrm>
          <a:custGeom>
            <a:avLst/>
            <a:gdLst>
              <a:gd name="connsiteX0" fmla="*/ 0 w 2984351"/>
              <a:gd name="connsiteY0" fmla="*/ 0 h 1581042"/>
              <a:gd name="connsiteX1" fmla="*/ 2984351 w 2984351"/>
              <a:gd name="connsiteY1" fmla="*/ 0 h 1581042"/>
              <a:gd name="connsiteX2" fmla="*/ 2984351 w 2984351"/>
              <a:gd name="connsiteY2" fmla="*/ 1581042 h 1581042"/>
              <a:gd name="connsiteX3" fmla="*/ 0 w 2984351"/>
              <a:gd name="connsiteY3" fmla="*/ 1581042 h 1581042"/>
              <a:gd name="connsiteX4" fmla="*/ 0 w 2984351"/>
              <a:gd name="connsiteY4" fmla="*/ 0 h 1581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4351" h="1581042">
                <a:moveTo>
                  <a:pt x="0" y="0"/>
                </a:moveTo>
                <a:lnTo>
                  <a:pt x="2984351" y="0"/>
                </a:lnTo>
                <a:lnTo>
                  <a:pt x="2984351" y="1581042"/>
                </a:lnTo>
                <a:lnTo>
                  <a:pt x="0" y="1581042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10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vi-VN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Rèn kĩ thuật đọc: đúng/nhanh/diễn cảm (toàn bài) .</a:t>
            </a:r>
            <a:endPara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indent="-228600" algn="l" defTabSz="889000">
              <a:lnSpc>
                <a:spcPct val="10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vi-VN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Rèn đọc hiểu: tìm hiểu bài.</a:t>
            </a:r>
            <a:endPara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AB995537-D1EA-4530-B482-0AD387645B2F}"/>
              </a:ext>
            </a:extLst>
          </p:cNvPr>
          <p:cNvSpPr/>
          <p:nvPr/>
        </p:nvSpPr>
        <p:spPr>
          <a:xfrm>
            <a:off x="4016097" y="2750479"/>
            <a:ext cx="2278741" cy="1926583"/>
          </a:xfrm>
          <a:custGeom>
            <a:avLst/>
            <a:gdLst>
              <a:gd name="connsiteX0" fmla="*/ 0 w 1644647"/>
              <a:gd name="connsiteY0" fmla="*/ 790521 h 1581042"/>
              <a:gd name="connsiteX1" fmla="*/ 822324 w 1644647"/>
              <a:gd name="connsiteY1" fmla="*/ 0 h 1581042"/>
              <a:gd name="connsiteX2" fmla="*/ 1644648 w 1644647"/>
              <a:gd name="connsiteY2" fmla="*/ 790521 h 1581042"/>
              <a:gd name="connsiteX3" fmla="*/ 822324 w 1644647"/>
              <a:gd name="connsiteY3" fmla="*/ 1581042 h 1581042"/>
              <a:gd name="connsiteX4" fmla="*/ 0 w 1644647"/>
              <a:gd name="connsiteY4" fmla="*/ 790521 h 1581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4647" h="1581042">
                <a:moveTo>
                  <a:pt x="0" y="790521"/>
                </a:moveTo>
                <a:cubicBezTo>
                  <a:pt x="0" y="353928"/>
                  <a:pt x="368167" y="0"/>
                  <a:pt x="822324" y="0"/>
                </a:cubicBezTo>
                <a:cubicBezTo>
                  <a:pt x="1276481" y="0"/>
                  <a:pt x="1644648" y="353928"/>
                  <a:pt x="1644648" y="790521"/>
                </a:cubicBezTo>
                <a:cubicBezTo>
                  <a:pt x="1644648" y="1227114"/>
                  <a:pt x="1276481" y="1581042"/>
                  <a:pt x="822324" y="1581042"/>
                </a:cubicBezTo>
                <a:cubicBezTo>
                  <a:pt x="368167" y="1581042"/>
                  <a:pt x="0" y="1227114"/>
                  <a:pt x="0" y="790521"/>
                </a:cubicBezTo>
                <a:close/>
              </a:path>
            </a:pathLst>
          </a:custGeom>
          <a:solidFill>
            <a:srgbClr val="FFFF66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6093" tIns="246778" rIns="256093" bIns="246778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vi-VN" sz="2800" b="1" kern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 dạy viết</a:t>
            </a:r>
            <a:endParaRPr lang="en-US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DE2B1DD7-BBB0-4C96-95D9-9AA8009D10F8}"/>
              </a:ext>
            </a:extLst>
          </p:cNvPr>
          <p:cNvSpPr/>
          <p:nvPr/>
        </p:nvSpPr>
        <p:spPr>
          <a:xfrm>
            <a:off x="6726833" y="3074278"/>
            <a:ext cx="5266729" cy="1324304"/>
          </a:xfrm>
          <a:custGeom>
            <a:avLst/>
            <a:gdLst>
              <a:gd name="connsiteX0" fmla="*/ 0 w 2466971"/>
              <a:gd name="connsiteY0" fmla="*/ 0 h 1581042"/>
              <a:gd name="connsiteX1" fmla="*/ 2466971 w 2466971"/>
              <a:gd name="connsiteY1" fmla="*/ 0 h 1581042"/>
              <a:gd name="connsiteX2" fmla="*/ 2466971 w 2466971"/>
              <a:gd name="connsiteY2" fmla="*/ 1581042 h 1581042"/>
              <a:gd name="connsiteX3" fmla="*/ 0 w 2466971"/>
              <a:gd name="connsiteY3" fmla="*/ 1581042 h 1581042"/>
              <a:gd name="connsiteX4" fmla="*/ 0 w 2466971"/>
              <a:gd name="connsiteY4" fmla="*/ 0 h 1581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6971" h="1581042">
                <a:moveTo>
                  <a:pt x="0" y="0"/>
                </a:moveTo>
                <a:lnTo>
                  <a:pt x="2466971" y="0"/>
                </a:lnTo>
                <a:lnTo>
                  <a:pt x="2466971" y="1581042"/>
                </a:lnTo>
                <a:lnTo>
                  <a:pt x="0" y="1581042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vi-VN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Rèn kĩ thuật viết: tập viết, chính tả.</a:t>
            </a:r>
            <a:endPara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vi-VN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viết câu,đoạn văn, văn bản.</a:t>
            </a:r>
            <a:endPara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286742B6-AFA5-431D-A236-4FCA2282C23F}"/>
              </a:ext>
            </a:extLst>
          </p:cNvPr>
          <p:cNvSpPr/>
          <p:nvPr/>
        </p:nvSpPr>
        <p:spPr>
          <a:xfrm>
            <a:off x="4164464" y="4839635"/>
            <a:ext cx="2190613" cy="1926583"/>
          </a:xfrm>
          <a:custGeom>
            <a:avLst/>
            <a:gdLst>
              <a:gd name="connsiteX0" fmla="*/ 0 w 1581042"/>
              <a:gd name="connsiteY0" fmla="*/ 790521 h 1581042"/>
              <a:gd name="connsiteX1" fmla="*/ 790521 w 1581042"/>
              <a:gd name="connsiteY1" fmla="*/ 0 h 1581042"/>
              <a:gd name="connsiteX2" fmla="*/ 1581042 w 1581042"/>
              <a:gd name="connsiteY2" fmla="*/ 790521 h 1581042"/>
              <a:gd name="connsiteX3" fmla="*/ 790521 w 1581042"/>
              <a:gd name="connsiteY3" fmla="*/ 1581042 h 1581042"/>
              <a:gd name="connsiteX4" fmla="*/ 0 w 1581042"/>
              <a:gd name="connsiteY4" fmla="*/ 790521 h 1581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1042" h="1581042">
                <a:moveTo>
                  <a:pt x="0" y="790521"/>
                </a:moveTo>
                <a:cubicBezTo>
                  <a:pt x="0" y="353928"/>
                  <a:pt x="353928" y="0"/>
                  <a:pt x="790521" y="0"/>
                </a:cubicBezTo>
                <a:cubicBezTo>
                  <a:pt x="1227114" y="0"/>
                  <a:pt x="1581042" y="353928"/>
                  <a:pt x="1581042" y="790521"/>
                </a:cubicBezTo>
                <a:cubicBezTo>
                  <a:pt x="1581042" y="1227114"/>
                  <a:pt x="1227114" y="1581042"/>
                  <a:pt x="790521" y="1581042"/>
                </a:cubicBezTo>
                <a:cubicBezTo>
                  <a:pt x="353928" y="1581042"/>
                  <a:pt x="0" y="1227114"/>
                  <a:pt x="0" y="790521"/>
                </a:cubicBezTo>
                <a:close/>
              </a:path>
            </a:pathLst>
          </a:custGeom>
          <a:solidFill>
            <a:srgbClr val="66FFFF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6778" tIns="246778" rIns="246778" bIns="246778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vi-VN" sz="2800" b="1" kern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 dạy nói và nghe</a:t>
            </a:r>
            <a:endParaRPr lang="en-US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BED005B2-3A49-45EC-A550-B602CE61F021}"/>
              </a:ext>
            </a:extLst>
          </p:cNvPr>
          <p:cNvSpPr/>
          <p:nvPr/>
        </p:nvSpPr>
        <p:spPr>
          <a:xfrm>
            <a:off x="6726833" y="4932352"/>
            <a:ext cx="4884596" cy="1926583"/>
          </a:xfrm>
          <a:custGeom>
            <a:avLst/>
            <a:gdLst>
              <a:gd name="connsiteX0" fmla="*/ 0 w 2371563"/>
              <a:gd name="connsiteY0" fmla="*/ 0 h 1581042"/>
              <a:gd name="connsiteX1" fmla="*/ 2371563 w 2371563"/>
              <a:gd name="connsiteY1" fmla="*/ 0 h 1581042"/>
              <a:gd name="connsiteX2" fmla="*/ 2371563 w 2371563"/>
              <a:gd name="connsiteY2" fmla="*/ 1581042 h 1581042"/>
              <a:gd name="connsiteX3" fmla="*/ 0 w 2371563"/>
              <a:gd name="connsiteY3" fmla="*/ 1581042 h 1581042"/>
              <a:gd name="connsiteX4" fmla="*/ 0 w 2371563"/>
              <a:gd name="connsiteY4" fmla="*/ 0 h 1581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1563" h="1581042">
                <a:moveTo>
                  <a:pt x="0" y="0"/>
                </a:moveTo>
                <a:lnTo>
                  <a:pt x="2371563" y="0"/>
                </a:lnTo>
                <a:lnTo>
                  <a:pt x="2371563" y="1581042"/>
                </a:lnTo>
                <a:lnTo>
                  <a:pt x="0" y="1581042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10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vi-VN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Nói: thuyết trình</a:t>
            </a:r>
            <a:endPara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indent="-228600" algn="l" defTabSz="889000">
              <a:lnSpc>
                <a:spcPct val="10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vi-VN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Nghe:</a:t>
            </a: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nắm nội dung, hợp tác</a:t>
            </a:r>
            <a:endPara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indent="-228600" algn="l" defTabSz="889000">
              <a:lnSpc>
                <a:spcPct val="10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vi-VN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Nói nghe tương tác: đặt câu hỏi, hội thoại,.</a:t>
            </a:r>
            <a:endPara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08D77AA-80B2-4367-8CB2-2E337D2A7AAD}"/>
              </a:ext>
            </a:extLst>
          </p:cNvPr>
          <p:cNvSpPr/>
          <p:nvPr/>
        </p:nvSpPr>
        <p:spPr>
          <a:xfrm>
            <a:off x="2534849" y="10862"/>
            <a:ext cx="7398489" cy="518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99000"/>
              </a:lnSpc>
              <a:spcBef>
                <a:spcPct val="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 PHÁP DẠY TIẾNG VIỆT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7B571941-C864-47E3-9155-0739DD6C14A6}"/>
              </a:ext>
            </a:extLst>
          </p:cNvPr>
          <p:cNvSpPr/>
          <p:nvPr/>
        </p:nvSpPr>
        <p:spPr>
          <a:xfrm>
            <a:off x="0" y="1804146"/>
            <a:ext cx="3038351" cy="3073589"/>
          </a:xfrm>
          <a:prstGeom prst="ellipse">
            <a:avLst/>
          </a:prstGeom>
          <a:solidFill>
            <a:srgbClr val="FF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20F0960E-707E-4E4D-9239-C9B00A4D7B9B}"/>
              </a:ext>
            </a:extLst>
          </p:cNvPr>
          <p:cNvCxnSpPr>
            <a:cxnSpLocks/>
            <a:stCxn id="7" idx="6"/>
            <a:endCxn id="8" idx="0"/>
          </p:cNvCxnSpPr>
          <p:nvPr/>
        </p:nvCxnSpPr>
        <p:spPr>
          <a:xfrm flipV="1">
            <a:off x="3038351" y="1640133"/>
            <a:ext cx="977745" cy="17008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8B6B764A-2529-4FA5-A126-08ED86E1C526}"/>
              </a:ext>
            </a:extLst>
          </p:cNvPr>
          <p:cNvCxnSpPr>
            <a:cxnSpLocks/>
            <a:stCxn id="7" idx="6"/>
            <a:endCxn id="13" idx="0"/>
          </p:cNvCxnSpPr>
          <p:nvPr/>
        </p:nvCxnSpPr>
        <p:spPr>
          <a:xfrm>
            <a:off x="3038351" y="3340941"/>
            <a:ext cx="1126113" cy="246198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CBE766EB-9CA0-4473-90E3-858B0314F631}"/>
              </a:ext>
            </a:extLst>
          </p:cNvPr>
          <p:cNvCxnSpPr>
            <a:stCxn id="7" idx="6"/>
            <a:endCxn id="11" idx="0"/>
          </p:cNvCxnSpPr>
          <p:nvPr/>
        </p:nvCxnSpPr>
        <p:spPr>
          <a:xfrm>
            <a:off x="3038351" y="3340941"/>
            <a:ext cx="977746" cy="3728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92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9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AD93096-5B34-4342-9326-69289CEAE4C2}" type="slidenum">
              <a:rPr lang="en-US" smtClean="0"/>
              <a:t>6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33532602"/>
              </p:ext>
            </p:extLst>
          </p:nvPr>
        </p:nvGraphicFramePr>
        <p:xfrm>
          <a:off x="157655" y="804041"/>
          <a:ext cx="11855669" cy="5833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9186" y="0"/>
            <a:ext cx="11330152" cy="804041"/>
          </a:xfrm>
        </p:spPr>
        <p:txBody>
          <a:bodyPr>
            <a:normAutofit/>
          </a:bodyPr>
          <a:lstStyle/>
          <a:p>
            <a:r>
              <a:rPr lang="en-US" sz="3200" dirty="0"/>
              <a:t>MỘT SỐ PP, KTDH ĐỌC HIỂU VĂN BẢN</a:t>
            </a:r>
          </a:p>
        </p:txBody>
      </p:sp>
    </p:spTree>
    <p:extLst>
      <p:ext uri="{BB962C8B-B14F-4D97-AF65-F5344CB8AC3E}">
        <p14:creationId xmlns:p14="http://schemas.microsoft.com/office/powerpoint/2010/main" val="324798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AD93096-5B34-4342-9326-69289CEAE4C2}" type="slidenum">
              <a:rPr lang="en-US" smtClean="0"/>
              <a:t>7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54770368"/>
              </p:ext>
            </p:extLst>
          </p:nvPr>
        </p:nvGraphicFramePr>
        <p:xfrm>
          <a:off x="189185" y="1024759"/>
          <a:ext cx="11855669" cy="5659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01216"/>
            <a:ext cx="11997559" cy="765886"/>
          </a:xfrm>
        </p:spPr>
        <p:txBody>
          <a:bodyPr>
            <a:normAutofit/>
          </a:bodyPr>
          <a:lstStyle/>
          <a:p>
            <a:r>
              <a:rPr lang="en-US" sz="3200" dirty="0"/>
              <a:t>PP VÀ KTDH </a:t>
            </a:r>
            <a:r>
              <a:rPr lang="en-US" sz="3200" dirty="0" smtClean="0"/>
              <a:t>VẬN DỤNG TỔ CHỨC HOẠT ĐỘNG VIẾT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7228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019745" y="584191"/>
            <a:ext cx="6092282" cy="626609"/>
            <a:chOff x="4069089" y="390640"/>
            <a:chExt cx="3307863" cy="1054550"/>
          </a:xfrm>
        </p:grpSpPr>
        <p:sp>
          <p:nvSpPr>
            <p:cNvPr id="3" name="Rounded Rectangle 2"/>
            <p:cNvSpPr/>
            <p:nvPr/>
          </p:nvSpPr>
          <p:spPr>
            <a:xfrm>
              <a:off x="4069089" y="390640"/>
              <a:ext cx="3307863" cy="1054550"/>
            </a:xfrm>
            <a:prstGeom prst="roundRect">
              <a:avLst>
                <a:gd name="adj" fmla="val 10000"/>
              </a:avLst>
            </a:prstGeom>
            <a:solidFill>
              <a:srgbClr val="CCFFCC">
                <a:alpha val="90000"/>
              </a:srgb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Rounded Rectangle 4"/>
            <p:cNvSpPr/>
            <p:nvPr/>
          </p:nvSpPr>
          <p:spPr>
            <a:xfrm>
              <a:off x="4099976" y="421527"/>
              <a:ext cx="3246089" cy="99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QUY TRÌNH VIẾT VĂN BẢN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57655" y="1979473"/>
            <a:ext cx="2862089" cy="1876966"/>
            <a:chOff x="219036" y="1916481"/>
            <a:chExt cx="2486992" cy="1141311"/>
          </a:xfrm>
          <a:solidFill>
            <a:srgbClr val="CCFFFF"/>
          </a:solidFill>
        </p:grpSpPr>
        <p:sp>
          <p:nvSpPr>
            <p:cNvPr id="10" name="Rounded Rectangle 9"/>
            <p:cNvSpPr/>
            <p:nvPr/>
          </p:nvSpPr>
          <p:spPr>
            <a:xfrm>
              <a:off x="219036" y="1916481"/>
              <a:ext cx="2486992" cy="114131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252464" y="1949909"/>
              <a:ext cx="2420136" cy="107445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3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3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mục</a:t>
              </a:r>
              <a:r>
                <a:rPr lang="en-US" sz="3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đích</a:t>
              </a:r>
              <a:r>
                <a:rPr lang="en-US" sz="3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3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nội</a:t>
              </a:r>
              <a:r>
                <a:rPr lang="en-US" sz="3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dung </a:t>
              </a:r>
              <a:r>
                <a:rPr lang="en-US" sz="3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endParaRPr lang="en-US" sz="32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43901" y="4173737"/>
            <a:ext cx="2875843" cy="2570555"/>
            <a:chOff x="129936" y="3393351"/>
            <a:chExt cx="2665193" cy="1783056"/>
          </a:xfrm>
        </p:grpSpPr>
        <p:sp>
          <p:nvSpPr>
            <p:cNvPr id="13" name="Rounded Rectangle 12"/>
            <p:cNvSpPr/>
            <p:nvPr/>
          </p:nvSpPr>
          <p:spPr>
            <a:xfrm>
              <a:off x="129936" y="3393351"/>
              <a:ext cx="2665193" cy="1783056"/>
            </a:xfrm>
            <a:prstGeom prst="roundRect">
              <a:avLst>
                <a:gd name="adj" fmla="val 10000"/>
              </a:avLst>
            </a:prstGeom>
            <a:solidFill>
              <a:srgbClr val="CCFFFF">
                <a:alpha val="90000"/>
              </a:srgb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182160" y="3445576"/>
              <a:ext cx="2560745" cy="16786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Đàm</a:t>
              </a:r>
              <a:r>
                <a:rPr lang="en-US" sz="2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thoại</a:t>
              </a:r>
              <a:r>
                <a:rPr lang="en-US" sz="28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en-US" sz="2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gợi</a:t>
              </a:r>
              <a:r>
                <a:rPr lang="en-US" sz="2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mở</a:t>
              </a:r>
              <a:endParaRPr lang="en-US" sz="28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 </a:t>
              </a:r>
              <a:r>
                <a:rPr lang="en-US" sz="28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GV </a:t>
              </a:r>
              <a:r>
                <a:rPr lang="en-US" sz="28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đặt</a:t>
              </a:r>
              <a:r>
                <a:rPr lang="en-US" sz="28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câu</a:t>
              </a:r>
              <a:r>
                <a:rPr lang="en-US" sz="28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</a:t>
              </a:r>
              <a:r>
                <a:rPr lang="en-US" sz="28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sz="28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HS, HS </a:t>
              </a:r>
              <a:r>
                <a:rPr lang="en-US" sz="28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tự</a:t>
              </a:r>
              <a:r>
                <a:rPr lang="en-US" sz="28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đặt</a:t>
              </a:r>
              <a:r>
                <a:rPr lang="en-US" sz="28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câu</a:t>
              </a:r>
              <a:r>
                <a:rPr lang="en-US" sz="28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</a:t>
              </a:r>
              <a:r>
                <a:rPr lang="en-US" sz="2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en-US" sz="28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..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283441" y="1979473"/>
            <a:ext cx="2881920" cy="1828775"/>
            <a:chOff x="2885906" y="1873621"/>
            <a:chExt cx="2881920" cy="1356454"/>
          </a:xfrm>
        </p:grpSpPr>
        <p:sp>
          <p:nvSpPr>
            <p:cNvPr id="19" name="Rounded Rectangle 18"/>
            <p:cNvSpPr/>
            <p:nvPr/>
          </p:nvSpPr>
          <p:spPr>
            <a:xfrm>
              <a:off x="2885906" y="1873621"/>
              <a:ext cx="2881920" cy="1356454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20000"/>
                <a:lumOff val="8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2925635" y="1913350"/>
              <a:ext cx="2802462" cy="12769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Thu </a:t>
              </a:r>
              <a:r>
                <a:rPr lang="en-US" sz="28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thập</a:t>
              </a:r>
              <a:r>
                <a:rPr lang="en-US" sz="2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tư</a:t>
              </a:r>
              <a:r>
                <a:rPr lang="en-US" sz="2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liệu</a:t>
              </a:r>
              <a:r>
                <a:rPr lang="en-US" sz="2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8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thành</a:t>
              </a:r>
              <a:r>
                <a:rPr lang="en-US" sz="2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ý </a:t>
              </a:r>
              <a:r>
                <a:rPr lang="en-US" sz="28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lập</a:t>
              </a:r>
              <a:r>
                <a:rPr lang="en-US" sz="2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dàn</a:t>
              </a:r>
              <a:r>
                <a:rPr lang="en-US" sz="2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ý </a:t>
              </a:r>
              <a:r>
                <a:rPr lang="en-US" sz="28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sz="2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2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sz="2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82359" y="4211381"/>
            <a:ext cx="2842191" cy="2618745"/>
            <a:chOff x="3045813" y="3628620"/>
            <a:chExt cx="2569222" cy="1321852"/>
          </a:xfrm>
        </p:grpSpPr>
        <p:sp>
          <p:nvSpPr>
            <p:cNvPr id="22" name="Rounded Rectangle 21"/>
            <p:cNvSpPr/>
            <p:nvPr/>
          </p:nvSpPr>
          <p:spPr>
            <a:xfrm>
              <a:off x="3045813" y="3628620"/>
              <a:ext cx="2569222" cy="1259525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20000"/>
                <a:lumOff val="8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3082703" y="3764727"/>
              <a:ext cx="2495442" cy="11857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en-US" sz="32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Đàm</a:t>
              </a:r>
              <a:r>
                <a:rPr lang="en-US" sz="32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thoại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en-US" sz="32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32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gợi</a:t>
              </a:r>
              <a:r>
                <a:rPr lang="en-US" sz="32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mở</a:t>
              </a:r>
              <a:endParaRPr lang="en-US" sz="32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Kể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chuyện</a:t>
              </a:r>
              <a:endParaRPr lang="en-US" sz="32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en-US" sz="32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Trực</a:t>
              </a:r>
              <a:r>
                <a:rPr lang="en-US" sz="32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quan</a:t>
              </a:r>
              <a:endParaRPr lang="en-US" sz="32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2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4" name="Title 3"/>
          <p:cNvSpPr txBox="1">
            <a:spLocks/>
          </p:cNvSpPr>
          <p:nvPr/>
        </p:nvSpPr>
        <p:spPr>
          <a:xfrm>
            <a:off x="0" y="-151040"/>
            <a:ext cx="11997559" cy="7658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3200" dirty="0" smtClean="0"/>
              <a:t>PP VÀ KTDH VẬN DỤNG TỔ CHỨC HOẠT ĐỘNG VIẾT</a:t>
            </a:r>
            <a:endParaRPr lang="en-US" sz="32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6569410" y="1960651"/>
            <a:ext cx="2574590" cy="1914609"/>
            <a:chOff x="6309600" y="1976793"/>
            <a:chExt cx="2332408" cy="989000"/>
          </a:xfrm>
        </p:grpSpPr>
        <p:sp>
          <p:nvSpPr>
            <p:cNvPr id="26" name="Rounded Rectangle 25"/>
            <p:cNvSpPr/>
            <p:nvPr/>
          </p:nvSpPr>
          <p:spPr>
            <a:xfrm>
              <a:off x="6309600" y="1976793"/>
              <a:ext cx="2332408" cy="989000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Rounded Rectangle 4"/>
            <p:cNvSpPr/>
            <p:nvPr/>
          </p:nvSpPr>
          <p:spPr>
            <a:xfrm>
              <a:off x="6338567" y="2005760"/>
              <a:ext cx="2274474" cy="9310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sz="3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nháp</a:t>
              </a:r>
              <a:r>
                <a:rPr lang="en-US" sz="3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3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hoàn</a:t>
              </a:r>
              <a:r>
                <a:rPr lang="en-US" sz="3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thiện</a:t>
              </a:r>
              <a:r>
                <a:rPr lang="en-US" sz="3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3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endParaRPr lang="en-US" sz="32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537436" y="4246821"/>
            <a:ext cx="2574590" cy="2422184"/>
            <a:chOff x="6778421" y="3696984"/>
            <a:chExt cx="1379198" cy="1244769"/>
          </a:xfrm>
        </p:grpSpPr>
        <p:sp>
          <p:nvSpPr>
            <p:cNvPr id="29" name="Rounded Rectangle 28"/>
            <p:cNvSpPr/>
            <p:nvPr/>
          </p:nvSpPr>
          <p:spPr>
            <a:xfrm>
              <a:off x="6778421" y="3696984"/>
              <a:ext cx="1379198" cy="1244769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6814879" y="3733442"/>
              <a:ext cx="1306282" cy="11718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0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0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sz="40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hành</a:t>
              </a:r>
              <a:endParaRPr lang="en-US" sz="40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0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40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tác</a:t>
              </a:r>
              <a:r>
                <a:rPr lang="en-US" sz="40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0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9460101" y="1960650"/>
            <a:ext cx="2537458" cy="1914609"/>
            <a:chOff x="9042812" y="2172931"/>
            <a:chExt cx="2537458" cy="732652"/>
          </a:xfrm>
          <a:solidFill>
            <a:srgbClr val="FFFFCC"/>
          </a:solidFill>
        </p:grpSpPr>
        <p:sp>
          <p:nvSpPr>
            <p:cNvPr id="32" name="Rounded Rectangle 31"/>
            <p:cNvSpPr/>
            <p:nvPr/>
          </p:nvSpPr>
          <p:spPr>
            <a:xfrm>
              <a:off x="9042812" y="2172931"/>
              <a:ext cx="2537458" cy="73265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Rounded Rectangle 4"/>
            <p:cNvSpPr/>
            <p:nvPr/>
          </p:nvSpPr>
          <p:spPr>
            <a:xfrm>
              <a:off x="9064271" y="2194390"/>
              <a:ext cx="2494540" cy="68973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000" b="1" kern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Chỉnh sửa bài viết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9481560" y="4173737"/>
            <a:ext cx="2494540" cy="2495268"/>
            <a:chOff x="9157117" y="3714246"/>
            <a:chExt cx="2331415" cy="1438563"/>
          </a:xfrm>
        </p:grpSpPr>
        <p:sp>
          <p:nvSpPr>
            <p:cNvPr id="36" name="Rounded Rectangle 35"/>
            <p:cNvSpPr/>
            <p:nvPr/>
          </p:nvSpPr>
          <p:spPr>
            <a:xfrm>
              <a:off x="9157117" y="3714246"/>
              <a:ext cx="2331415" cy="1438563"/>
            </a:xfrm>
            <a:prstGeom prst="roundRect">
              <a:avLst>
                <a:gd name="adj" fmla="val 10000"/>
              </a:avLst>
            </a:prstGeom>
            <a:solidFill>
              <a:schemeClr val="bg2"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Rounded Rectangle 4"/>
            <p:cNvSpPr/>
            <p:nvPr/>
          </p:nvSpPr>
          <p:spPr>
            <a:xfrm>
              <a:off x="9199251" y="3756380"/>
              <a:ext cx="2247147" cy="1354295"/>
            </a:xfrm>
            <a:prstGeom prst="rect">
              <a:avLst/>
            </a:prstGeom>
            <a:solidFill>
              <a:srgbClr val="FFFFCC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* </a:t>
              </a:r>
              <a:r>
                <a:rPr lang="en-US" sz="24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Công</a:t>
              </a:r>
              <a:r>
                <a:rPr lang="en-US" sz="24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bố</a:t>
              </a:r>
              <a:r>
                <a:rPr lang="en-US" sz="24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24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sz="24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* </a:t>
              </a:r>
              <a:r>
                <a:rPr lang="en-US" sz="24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Tự</a:t>
              </a:r>
              <a:r>
                <a:rPr lang="en-US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lang="en-US" sz="24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24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en-US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4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chỉnh</a:t>
              </a:r>
              <a:r>
                <a:rPr lang="en-US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sửa</a:t>
              </a:r>
              <a:endParaRPr lang="en-US" sz="24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* </a:t>
              </a:r>
              <a:r>
                <a:rPr lang="en-US" sz="24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lang="en-US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24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lẫn</a:t>
              </a:r>
              <a:r>
                <a:rPr lang="en-US" sz="24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nhau</a:t>
              </a:r>
              <a:r>
                <a:rPr lang="en-US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24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24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tác</a:t>
              </a:r>
              <a:r>
                <a:rPr lang="en-US" sz="24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4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24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nhóm</a:t>
              </a:r>
              <a:r>
                <a:rPr lang="en-US" sz="24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cặp</a:t>
              </a:r>
              <a:r>
                <a:rPr lang="en-US" sz="24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)…</a:t>
              </a:r>
              <a:endParaRPr lang="en-US" sz="24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9" name="Straight Connector 38"/>
          <p:cNvCxnSpPr>
            <a:endCxn id="10" idx="0"/>
          </p:cNvCxnSpPr>
          <p:nvPr/>
        </p:nvCxnSpPr>
        <p:spPr>
          <a:xfrm flipH="1">
            <a:off x="1588700" y="1210800"/>
            <a:ext cx="4086886" cy="7686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4351283" y="1210800"/>
            <a:ext cx="1324303" cy="7686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26" idx="0"/>
          </p:cNvCxnSpPr>
          <p:nvPr/>
        </p:nvCxnSpPr>
        <p:spPr>
          <a:xfrm>
            <a:off x="5675586" y="1210800"/>
            <a:ext cx="2181119" cy="7498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675586" y="1210800"/>
            <a:ext cx="5053244" cy="7498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028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1000" r="-2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7274" y="347982"/>
            <a:ext cx="78431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CÔNG CỤ ĐÁNH GIÁ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1331334"/>
            <a:ext cx="3358845" cy="106680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</a:t>
            </a:r>
          </a:p>
        </p:txBody>
      </p:sp>
      <p:sp>
        <p:nvSpPr>
          <p:cNvPr id="4" name="Rectangle 3"/>
          <p:cNvSpPr/>
          <p:nvPr/>
        </p:nvSpPr>
        <p:spPr>
          <a:xfrm>
            <a:off x="4003963" y="1331334"/>
            <a:ext cx="3358845" cy="106680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</p:txBody>
      </p:sp>
      <p:sp>
        <p:nvSpPr>
          <p:cNvPr id="5" name="Rectangle 4"/>
          <p:cNvSpPr/>
          <p:nvPr/>
        </p:nvSpPr>
        <p:spPr>
          <a:xfrm>
            <a:off x="7564581" y="1331334"/>
            <a:ext cx="4087092" cy="106680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kiểm tra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2892433"/>
            <a:ext cx="3358845" cy="10668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tập</a:t>
            </a:r>
          </a:p>
        </p:txBody>
      </p:sp>
      <p:sp>
        <p:nvSpPr>
          <p:cNvPr id="7" name="Rectangle 6"/>
          <p:cNvSpPr/>
          <p:nvPr/>
        </p:nvSpPr>
        <p:spPr>
          <a:xfrm>
            <a:off x="4003963" y="2892433"/>
            <a:ext cx="3358845" cy="10668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 sơ học tập</a:t>
            </a:r>
          </a:p>
        </p:txBody>
      </p:sp>
      <p:sp>
        <p:nvSpPr>
          <p:cNvPr id="8" name="Rectangle 7"/>
          <p:cNvSpPr/>
          <p:nvPr/>
        </p:nvSpPr>
        <p:spPr>
          <a:xfrm>
            <a:off x="7564581" y="2892433"/>
            <a:ext cx="4087092" cy="10668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kiểm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4462922"/>
            <a:ext cx="3358845" cy="10668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đo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03963" y="4462922"/>
            <a:ext cx="3358845" cy="10668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64581" y="4462922"/>
            <a:ext cx="4087092" cy="10668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Rubric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(Phiếu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0331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4710</TotalTime>
  <Words>1618</Words>
  <Application>Microsoft Office PowerPoint</Application>
  <PresentationFormat>Widescreen</PresentationFormat>
  <Paragraphs>302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MỘT SỐ PP, KTDH ĐỌC HIỂU VĂN BẢN</vt:lpstr>
      <vt:lpstr>PP VÀ KTDH VẬN DỤNG TỔ CHỨC HOẠT ĐỘNG VIẾT</vt:lpstr>
      <vt:lpstr>PowerPoint Presentation</vt:lpstr>
      <vt:lpstr>PowerPoint Presentation</vt:lpstr>
      <vt:lpstr>PowerPoint Presentation</vt:lpstr>
      <vt:lpstr>NHÓM PP KIỂM TRA VIẾT</vt:lpstr>
      <vt:lpstr>PowerPoint Presentation</vt:lpstr>
      <vt:lpstr>NHÓM PP QUAN SÁT</vt:lpstr>
      <vt:lpstr>VÍ DỤ VỀ SỔ GHI CHÉP</vt:lpstr>
      <vt:lpstr>Ví dụ: thang đo (phiếu quan sát) để đánh giá kĩ năng nói của HS lớp 1</vt:lpstr>
      <vt:lpstr>Ví dụ về bảng kiểm dùng cho GV đánh giá kĩ năng nghe của HS lớp 3</vt:lpstr>
      <vt:lpstr>NHÓM PP ĐÁNH GIÁ HỒ SƠ HỌC TẬP VÀ SẢN PHẨM HỌC TẬP</vt:lpstr>
      <vt:lpstr> Ví dụ về rubric đánh giá sản phẩm đoạn văn của HS lớp 3. Đề bài: Viết đoạn văn khoảng 6-8 câu kể lại một trận thi đấu thể thao mà em đã xem trực tiếp (hoặc xem qua ti vi) (điểm tối đa: 5đ)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Dong Nghi Tran</dc:creator>
  <cp:lastModifiedBy>asus</cp:lastModifiedBy>
  <cp:revision>119</cp:revision>
  <dcterms:created xsi:type="dcterms:W3CDTF">2021-01-09T02:04:45Z</dcterms:created>
  <dcterms:modified xsi:type="dcterms:W3CDTF">2021-04-30T08:27:34Z</dcterms:modified>
</cp:coreProperties>
</file>